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3" r:id="rId4"/>
    <p:sldId id="303" r:id="rId5"/>
    <p:sldId id="325" r:id="rId6"/>
    <p:sldId id="315" r:id="rId7"/>
    <p:sldId id="264" r:id="rId8"/>
    <p:sldId id="307" r:id="rId9"/>
    <p:sldId id="295" r:id="rId10"/>
    <p:sldId id="257" r:id="rId11"/>
    <p:sldId id="260" r:id="rId12"/>
    <p:sldId id="262" r:id="rId13"/>
    <p:sldId id="300" r:id="rId14"/>
    <p:sldId id="268" r:id="rId15"/>
    <p:sldId id="267" r:id="rId16"/>
    <p:sldId id="288" r:id="rId17"/>
  </p:sldIdLst>
  <p:sldSz cx="12192000" cy="6858000"/>
  <p:notesSz cx="7104063" cy="10234613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1E"/>
    <a:srgbClr val="FF9933"/>
    <a:srgbClr val="FF9732"/>
    <a:srgbClr val="F9F9F8"/>
    <a:srgbClr val="FF6600"/>
    <a:srgbClr val="5A0000"/>
    <a:srgbClr val="63282E"/>
    <a:srgbClr val="24465B"/>
    <a:srgbClr val="780B09"/>
    <a:srgbClr val="173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B3B0-D9D3-4CDA-B997-503EF6496A6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87825-CF72-4847-803D-85318A19F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6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42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6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14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51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6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6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22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4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9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3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7825-CF72-4847-803D-85318A19F9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1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0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">
        <p:fade/>
      </p:transition>
    </mc:Choice>
    <mc:Fallback xmlns="">
      <p:transition spd="med" advTm="4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2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3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0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65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47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55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2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5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21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21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模板下载，精品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19854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9.png"/><Relationship Id="rId5" Type="http://schemas.openxmlformats.org/officeDocument/2006/relationships/image" Target="../media/image7.jpeg"/><Relationship Id="rId10" Type="http://schemas.openxmlformats.org/officeDocument/2006/relationships/image" Target="../media/image43.jpeg"/><Relationship Id="rId4" Type="http://schemas.openxmlformats.org/officeDocument/2006/relationships/image" Target="../media/image6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6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370" y="1167718"/>
            <a:ext cx="5302394" cy="3338287"/>
          </a:xfrm>
          <a:prstGeom prst="rect">
            <a:avLst/>
          </a:prstGeom>
        </p:spPr>
      </p:pic>
      <p:pic>
        <p:nvPicPr>
          <p:cNvPr id="17" name="雷锋PPT网www.lfppt.com" descr="741f20a6476c9a95ba14901b71f0725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015" y="-129248"/>
            <a:ext cx="12439015" cy="65779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3828" y="160533"/>
            <a:ext cx="4458052" cy="3957638"/>
          </a:xfrm>
          <a:prstGeom prst="rect">
            <a:avLst/>
          </a:prstGeom>
        </p:spPr>
      </p:pic>
      <p:pic>
        <p:nvPicPr>
          <p:cNvPr id="14" name="图片 13" descr="7ab237a859d33f530767034e3498d2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574" y="177787"/>
            <a:ext cx="9351034" cy="60348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9238" y="2970349"/>
            <a:ext cx="82813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ndarinC" panose="04000506070000020004" pitchFamily="82" charset="0"/>
              </a:rPr>
              <a:t>Японский журавлик</a:t>
            </a:r>
          </a:p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ndarinC" panose="04000506070000020004" pitchFamily="82" charset="0"/>
              </a:rPr>
              <a:t>и</a:t>
            </a:r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ndarinC" panose="04000506070000020004" pitchFamily="82" charset="0"/>
              </a:rPr>
              <a:t>ли</a:t>
            </a:r>
          </a:p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ndarinC" panose="04000506070000020004" pitchFamily="82" charset="0"/>
              </a:rPr>
              <a:t>Журавлик счастья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ndarinC" panose="04000506070000020004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0574" y="2139352"/>
            <a:ext cx="29949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A221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ndarinC" panose="04000506070000020004" pitchFamily="82" charset="0"/>
              </a:rPr>
              <a:t>Оригами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A221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andarinC" panose="04000506070000020004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30258" y="565865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ndarinC" panose="04000506070000020004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557" y="5889490"/>
            <a:ext cx="11094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naCyr" panose="04030505020802020C04" pitchFamily="82" charset="-52"/>
              </a:rPr>
              <a:t>Руководитель Образцового коллектива Алтайского края «Художественная студия «Светлана» Литвиненко С. С.. 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naCyr" panose="04030505020802020C04" pitchFamily="82" charset="-52"/>
              </a:rPr>
              <a:t>Педагог дополнительного образования МАОУ ДО АР ДЮЦ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8354"/>
            <a:ext cx="12178766" cy="60596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cs typeface="+mn-ea"/>
              <a:sym typeface="+mn-lt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7" name="Content Placeholder 2"/>
          <p:cNvSpPr txBox="1"/>
          <p:nvPr/>
        </p:nvSpPr>
        <p:spPr bwMode="auto">
          <a:xfrm>
            <a:off x="1723168" y="1385541"/>
            <a:ext cx="2834243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6" rIns="121892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lvl="0" algn="r" defTabSz="685165">
              <a:spcBef>
                <a:spcPct val="20000"/>
              </a:spcBef>
              <a:defRPr/>
            </a:pPr>
            <a:endParaRPr lang="zh-CN" altLang="en-US" sz="1895" dirty="0">
              <a:solidFill>
                <a:srgbClr val="6328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Content Placeholder 2"/>
          <p:cNvSpPr txBox="1"/>
          <p:nvPr/>
        </p:nvSpPr>
        <p:spPr bwMode="auto">
          <a:xfrm>
            <a:off x="1035724" y="3415868"/>
            <a:ext cx="2834243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6" rIns="121892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lvl="0" algn="r" defTabSz="685165">
              <a:spcBef>
                <a:spcPct val="20000"/>
              </a:spcBef>
              <a:defRPr/>
            </a:pPr>
            <a:endParaRPr lang="zh-CN" altLang="en-US" sz="1895" dirty="0">
              <a:solidFill>
                <a:srgbClr val="6328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Content Placeholder 2"/>
          <p:cNvSpPr txBox="1"/>
          <p:nvPr/>
        </p:nvSpPr>
        <p:spPr bwMode="auto">
          <a:xfrm>
            <a:off x="1296067" y="4856740"/>
            <a:ext cx="2834243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6" rIns="121892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lvl="0" algn="r" defTabSz="685165">
              <a:spcBef>
                <a:spcPct val="20000"/>
              </a:spcBef>
              <a:defRPr/>
            </a:pPr>
            <a:endParaRPr lang="zh-CN" altLang="en-US" sz="1400" dirty="0">
              <a:solidFill>
                <a:srgbClr val="5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Content Placeholder 2"/>
          <p:cNvSpPr txBox="1"/>
          <p:nvPr/>
        </p:nvSpPr>
        <p:spPr bwMode="auto">
          <a:xfrm>
            <a:off x="7824451" y="1430049"/>
            <a:ext cx="2834243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6" rIns="121892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lvl="0" defTabSz="685165">
              <a:spcBef>
                <a:spcPct val="20000"/>
              </a:spcBef>
              <a:defRPr/>
            </a:pPr>
            <a:endParaRPr lang="zh-CN" altLang="en-US" sz="1400" dirty="0">
              <a:solidFill>
                <a:srgbClr val="5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Content Placeholder 2"/>
          <p:cNvSpPr txBox="1"/>
          <p:nvPr/>
        </p:nvSpPr>
        <p:spPr bwMode="auto">
          <a:xfrm>
            <a:off x="8350923" y="3175723"/>
            <a:ext cx="2834243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6" rIns="121892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lvl="0" defTabSz="685165">
              <a:spcBef>
                <a:spcPct val="20000"/>
              </a:spcBef>
              <a:defRPr/>
            </a:pPr>
            <a:endParaRPr lang="zh-CN" altLang="en-US" sz="1895" dirty="0">
              <a:solidFill>
                <a:srgbClr val="6328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Content Placeholder 2"/>
          <p:cNvSpPr txBox="1"/>
          <p:nvPr/>
        </p:nvSpPr>
        <p:spPr bwMode="auto">
          <a:xfrm>
            <a:off x="7787504" y="5013759"/>
            <a:ext cx="2834243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6" rIns="121892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lvl="0" defTabSz="685165">
              <a:spcBef>
                <a:spcPct val="20000"/>
              </a:spcBef>
              <a:defRPr/>
            </a:pPr>
            <a:endParaRPr lang="zh-CN" altLang="en-US" sz="1895" dirty="0">
              <a:solidFill>
                <a:srgbClr val="63282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40715" y="393614"/>
            <a:ext cx="148711" cy="485489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63282E"/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15597" y="3039159"/>
            <a:ext cx="3488697" cy="3364315"/>
            <a:chOff x="6162777" y="1749846"/>
            <a:chExt cx="4651596" cy="4485753"/>
          </a:xfrm>
          <a:blipFill dpi="0" rotWithShape="1">
            <a:blip r:embed="rId6"/>
            <a:srcRect/>
            <a:tile tx="0" ty="0" sx="100000" sy="100000" flip="none" algn="ctr"/>
          </a:blipFill>
        </p:grpSpPr>
        <p:grpSp>
          <p:nvGrpSpPr>
            <p:cNvPr id="64" name="Group 4"/>
            <p:cNvGrpSpPr>
              <a:grpSpLocks noChangeAspect="1"/>
            </p:cNvGrpSpPr>
            <p:nvPr/>
          </p:nvGrpSpPr>
          <p:grpSpPr bwMode="auto">
            <a:xfrm>
              <a:off x="6162777" y="1749846"/>
              <a:ext cx="4651596" cy="4485753"/>
              <a:chOff x="3207" y="803"/>
              <a:chExt cx="3506" cy="3381"/>
            </a:xfrm>
            <a:grpFill/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3207" y="803"/>
                <a:ext cx="3506" cy="3381"/>
              </a:xfrm>
              <a:custGeom>
                <a:avLst/>
                <a:gdLst>
                  <a:gd name="T0" fmla="*/ 1728 w 1775"/>
                  <a:gd name="T1" fmla="*/ 896 h 1777"/>
                  <a:gd name="T2" fmla="*/ 1710 w 1775"/>
                  <a:gd name="T3" fmla="*/ 968 h 1777"/>
                  <a:gd name="T4" fmla="*/ 1657 w 1775"/>
                  <a:gd name="T5" fmla="*/ 1040 h 1777"/>
                  <a:gd name="T6" fmla="*/ 1520 w 1775"/>
                  <a:gd name="T7" fmla="*/ 1130 h 1777"/>
                  <a:gd name="T8" fmla="*/ 1599 w 1775"/>
                  <a:gd name="T9" fmla="*/ 668 h 1777"/>
                  <a:gd name="T10" fmla="*/ 1571 w 1775"/>
                  <a:gd name="T11" fmla="*/ 1280 h 1777"/>
                  <a:gd name="T12" fmla="*/ 1575 w 1775"/>
                  <a:gd name="T13" fmla="*/ 539 h 1777"/>
                  <a:gd name="T14" fmla="*/ 1240 w 1775"/>
                  <a:gd name="T15" fmla="*/ 1566 h 1777"/>
                  <a:gd name="T16" fmla="*/ 1594 w 1775"/>
                  <a:gd name="T17" fmla="*/ 978 h 1777"/>
                  <a:gd name="T18" fmla="*/ 1557 w 1775"/>
                  <a:gd name="T19" fmla="*/ 784 h 1777"/>
                  <a:gd name="T20" fmla="*/ 1525 w 1775"/>
                  <a:gd name="T21" fmla="*/ 1264 h 1777"/>
                  <a:gd name="T22" fmla="*/ 1502 w 1775"/>
                  <a:gd name="T23" fmla="*/ 722 h 1777"/>
                  <a:gd name="T24" fmla="*/ 1152 w 1775"/>
                  <a:gd name="T25" fmla="*/ 331 h 1777"/>
                  <a:gd name="T26" fmla="*/ 616 w 1775"/>
                  <a:gd name="T27" fmla="*/ 330 h 1777"/>
                  <a:gd name="T28" fmla="*/ 254 w 1775"/>
                  <a:gd name="T29" fmla="*/ 836 h 1777"/>
                  <a:gd name="T30" fmla="*/ 501 w 1775"/>
                  <a:gd name="T31" fmla="*/ 1322 h 1777"/>
                  <a:gd name="T32" fmla="*/ 1008 w 1775"/>
                  <a:gd name="T33" fmla="*/ 1461 h 1777"/>
                  <a:gd name="T34" fmla="*/ 1307 w 1775"/>
                  <a:gd name="T35" fmla="*/ 1362 h 1777"/>
                  <a:gd name="T36" fmla="*/ 1493 w 1775"/>
                  <a:gd name="T37" fmla="*/ 1405 h 1777"/>
                  <a:gd name="T38" fmla="*/ 1476 w 1775"/>
                  <a:gd name="T39" fmla="*/ 1240 h 1777"/>
                  <a:gd name="T40" fmla="*/ 1476 w 1775"/>
                  <a:gd name="T41" fmla="*/ 324 h 1777"/>
                  <a:gd name="T42" fmla="*/ 1429 w 1775"/>
                  <a:gd name="T43" fmla="*/ 1495 h 1777"/>
                  <a:gd name="T44" fmla="*/ 1412 w 1775"/>
                  <a:gd name="T45" fmla="*/ 290 h 1777"/>
                  <a:gd name="T46" fmla="*/ 1326 w 1775"/>
                  <a:gd name="T47" fmla="*/ 1486 h 1777"/>
                  <a:gd name="T48" fmla="*/ 1346 w 1775"/>
                  <a:gd name="T49" fmla="*/ 360 h 1777"/>
                  <a:gd name="T50" fmla="*/ 1095 w 1775"/>
                  <a:gd name="T51" fmla="*/ 117 h 1777"/>
                  <a:gd name="T52" fmla="*/ 1313 w 1775"/>
                  <a:gd name="T53" fmla="*/ 1585 h 1777"/>
                  <a:gd name="T54" fmla="*/ 1273 w 1775"/>
                  <a:gd name="T55" fmla="*/ 228 h 1777"/>
                  <a:gd name="T56" fmla="*/ 1141 w 1775"/>
                  <a:gd name="T57" fmla="*/ 70 h 1777"/>
                  <a:gd name="T58" fmla="*/ 1192 w 1775"/>
                  <a:gd name="T59" fmla="*/ 1622 h 1777"/>
                  <a:gd name="T60" fmla="*/ 1112 w 1775"/>
                  <a:gd name="T61" fmla="*/ 1619 h 1777"/>
                  <a:gd name="T62" fmla="*/ 749 w 1775"/>
                  <a:gd name="T63" fmla="*/ 1704 h 1777"/>
                  <a:gd name="T64" fmla="*/ 1049 w 1775"/>
                  <a:gd name="T65" fmla="*/ 131 h 1777"/>
                  <a:gd name="T66" fmla="*/ 961 w 1775"/>
                  <a:gd name="T67" fmla="*/ 1637 h 1777"/>
                  <a:gd name="T68" fmla="*/ 920 w 1775"/>
                  <a:gd name="T69" fmla="*/ 181 h 1777"/>
                  <a:gd name="T70" fmla="*/ 900 w 1775"/>
                  <a:gd name="T71" fmla="*/ 193 h 1777"/>
                  <a:gd name="T72" fmla="*/ 856 w 1775"/>
                  <a:gd name="T73" fmla="*/ 1586 h 1777"/>
                  <a:gd name="T74" fmla="*/ 829 w 1775"/>
                  <a:gd name="T75" fmla="*/ 1583 h 1777"/>
                  <a:gd name="T76" fmla="*/ 823 w 1775"/>
                  <a:gd name="T77" fmla="*/ 1677 h 1777"/>
                  <a:gd name="T78" fmla="*/ 558 w 1775"/>
                  <a:gd name="T79" fmla="*/ 230 h 1777"/>
                  <a:gd name="T80" fmla="*/ 568 w 1775"/>
                  <a:gd name="T81" fmla="*/ 231 h 1777"/>
                  <a:gd name="T82" fmla="*/ 651 w 1775"/>
                  <a:gd name="T83" fmla="*/ 1708 h 1777"/>
                  <a:gd name="T84" fmla="*/ 570 w 1775"/>
                  <a:gd name="T85" fmla="*/ 300 h 1777"/>
                  <a:gd name="T86" fmla="*/ 550 w 1775"/>
                  <a:gd name="T87" fmla="*/ 1478 h 1777"/>
                  <a:gd name="T88" fmla="*/ 509 w 1775"/>
                  <a:gd name="T89" fmla="*/ 1633 h 1777"/>
                  <a:gd name="T90" fmla="*/ 489 w 1775"/>
                  <a:gd name="T91" fmla="*/ 234 h 1777"/>
                  <a:gd name="T92" fmla="*/ 435 w 1775"/>
                  <a:gd name="T93" fmla="*/ 383 h 1777"/>
                  <a:gd name="T94" fmla="*/ 439 w 1775"/>
                  <a:gd name="T95" fmla="*/ 1445 h 1777"/>
                  <a:gd name="T96" fmla="*/ 344 w 1775"/>
                  <a:gd name="T97" fmla="*/ 300 h 1777"/>
                  <a:gd name="T98" fmla="*/ 320 w 1775"/>
                  <a:gd name="T99" fmla="*/ 543 h 1777"/>
                  <a:gd name="T100" fmla="*/ 344 w 1775"/>
                  <a:gd name="T101" fmla="*/ 1315 h 1777"/>
                  <a:gd name="T102" fmla="*/ 333 w 1775"/>
                  <a:gd name="T103" fmla="*/ 1375 h 1777"/>
                  <a:gd name="T104" fmla="*/ 139 w 1775"/>
                  <a:gd name="T105" fmla="*/ 676 h 1777"/>
                  <a:gd name="T106" fmla="*/ 247 w 1775"/>
                  <a:gd name="T107" fmla="*/ 1240 h 1777"/>
                  <a:gd name="T108" fmla="*/ 215 w 1775"/>
                  <a:gd name="T109" fmla="*/ 635 h 1777"/>
                  <a:gd name="T110" fmla="*/ 215 w 1775"/>
                  <a:gd name="T111" fmla="*/ 979 h 1777"/>
                  <a:gd name="T112" fmla="*/ 167 w 1775"/>
                  <a:gd name="T113" fmla="*/ 607 h 1777"/>
                  <a:gd name="T114" fmla="*/ 182 w 1775"/>
                  <a:gd name="T115" fmla="*/ 1216 h 1777"/>
                  <a:gd name="T116" fmla="*/ 168 w 1775"/>
                  <a:gd name="T117" fmla="*/ 643 h 1777"/>
                  <a:gd name="T118" fmla="*/ 120 w 1775"/>
                  <a:gd name="T119" fmla="*/ 1138 h 1777"/>
                  <a:gd name="T120" fmla="*/ 75 w 1775"/>
                  <a:gd name="T121" fmla="*/ 906 h 1777"/>
                  <a:gd name="T122" fmla="*/ 112 w 1775"/>
                  <a:gd name="T123" fmla="*/ 1199 h 1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75" h="1777">
                    <a:moveTo>
                      <a:pt x="1768" y="856"/>
                    </a:moveTo>
                    <a:cubicBezTo>
                      <a:pt x="1775" y="1002"/>
                      <a:pt x="1742" y="1126"/>
                      <a:pt x="1699" y="1228"/>
                    </a:cubicBezTo>
                    <a:cubicBezTo>
                      <a:pt x="1612" y="1434"/>
                      <a:pt x="1467" y="1583"/>
                      <a:pt x="1270" y="1680"/>
                    </a:cubicBezTo>
                    <a:cubicBezTo>
                      <a:pt x="1170" y="1729"/>
                      <a:pt x="1052" y="1760"/>
                      <a:pt x="917" y="1767"/>
                    </a:cubicBezTo>
                    <a:cubicBezTo>
                      <a:pt x="703" y="1777"/>
                      <a:pt x="531" y="1707"/>
                      <a:pt x="403" y="1623"/>
                    </a:cubicBezTo>
                    <a:cubicBezTo>
                      <a:pt x="270" y="1536"/>
                      <a:pt x="167" y="1419"/>
                      <a:pt x="94" y="1272"/>
                    </a:cubicBezTo>
                    <a:cubicBezTo>
                      <a:pt x="44" y="1173"/>
                      <a:pt x="13" y="1056"/>
                      <a:pt x="7" y="919"/>
                    </a:cubicBezTo>
                    <a:cubicBezTo>
                      <a:pt x="0" y="777"/>
                      <a:pt x="30" y="649"/>
                      <a:pt x="73" y="547"/>
                    </a:cubicBezTo>
                    <a:cubicBezTo>
                      <a:pt x="160" y="341"/>
                      <a:pt x="305" y="194"/>
                      <a:pt x="502" y="95"/>
                    </a:cubicBezTo>
                    <a:cubicBezTo>
                      <a:pt x="549" y="71"/>
                      <a:pt x="602" y="51"/>
                      <a:pt x="662" y="35"/>
                    </a:cubicBezTo>
                    <a:cubicBezTo>
                      <a:pt x="721" y="19"/>
                      <a:pt x="787" y="10"/>
                      <a:pt x="856" y="7"/>
                    </a:cubicBezTo>
                    <a:cubicBezTo>
                      <a:pt x="996" y="0"/>
                      <a:pt x="1128" y="32"/>
                      <a:pt x="1229" y="74"/>
                    </a:cubicBezTo>
                    <a:cubicBezTo>
                      <a:pt x="1436" y="162"/>
                      <a:pt x="1581" y="308"/>
                      <a:pt x="1680" y="504"/>
                    </a:cubicBezTo>
                    <a:cubicBezTo>
                      <a:pt x="1729" y="601"/>
                      <a:pt x="1761" y="724"/>
                      <a:pt x="1768" y="856"/>
                    </a:cubicBezTo>
                    <a:close/>
                    <a:moveTo>
                      <a:pt x="1752" y="907"/>
                    </a:moveTo>
                    <a:cubicBezTo>
                      <a:pt x="1753" y="901"/>
                      <a:pt x="1748" y="902"/>
                      <a:pt x="1748" y="898"/>
                    </a:cubicBezTo>
                    <a:cubicBezTo>
                      <a:pt x="1753" y="887"/>
                      <a:pt x="1752" y="872"/>
                      <a:pt x="1752" y="857"/>
                    </a:cubicBezTo>
                    <a:cubicBezTo>
                      <a:pt x="1752" y="810"/>
                      <a:pt x="1749" y="767"/>
                      <a:pt x="1739" y="733"/>
                    </a:cubicBezTo>
                    <a:cubicBezTo>
                      <a:pt x="1737" y="691"/>
                      <a:pt x="1709" y="667"/>
                      <a:pt x="1679" y="651"/>
                    </a:cubicBezTo>
                    <a:cubicBezTo>
                      <a:pt x="1652" y="650"/>
                      <a:pt x="1632" y="656"/>
                      <a:pt x="1625" y="675"/>
                    </a:cubicBezTo>
                    <a:cubicBezTo>
                      <a:pt x="1638" y="691"/>
                      <a:pt x="1646" y="673"/>
                      <a:pt x="1659" y="672"/>
                    </a:cubicBezTo>
                    <a:cubicBezTo>
                      <a:pt x="1676" y="670"/>
                      <a:pt x="1695" y="682"/>
                      <a:pt x="1702" y="691"/>
                    </a:cubicBezTo>
                    <a:cubicBezTo>
                      <a:pt x="1728" y="722"/>
                      <a:pt x="1727" y="788"/>
                      <a:pt x="1731" y="840"/>
                    </a:cubicBezTo>
                    <a:cubicBezTo>
                      <a:pt x="1732" y="855"/>
                      <a:pt x="1733" y="870"/>
                      <a:pt x="1737" y="882"/>
                    </a:cubicBezTo>
                    <a:cubicBezTo>
                      <a:pt x="1731" y="884"/>
                      <a:pt x="1734" y="890"/>
                      <a:pt x="1734" y="893"/>
                    </a:cubicBezTo>
                    <a:cubicBezTo>
                      <a:pt x="1733" y="967"/>
                      <a:pt x="1729" y="1079"/>
                      <a:pt x="1688" y="1113"/>
                    </a:cubicBezTo>
                    <a:cubicBezTo>
                      <a:pt x="1682" y="1118"/>
                      <a:pt x="1669" y="1125"/>
                      <a:pt x="1658" y="1125"/>
                    </a:cubicBezTo>
                    <a:cubicBezTo>
                      <a:pt x="1641" y="1124"/>
                      <a:pt x="1623" y="1102"/>
                      <a:pt x="1615" y="1126"/>
                    </a:cubicBezTo>
                    <a:cubicBezTo>
                      <a:pt x="1625" y="1136"/>
                      <a:pt x="1640" y="1148"/>
                      <a:pt x="1658" y="1147"/>
                    </a:cubicBezTo>
                    <a:cubicBezTo>
                      <a:pt x="1671" y="1147"/>
                      <a:pt x="1688" y="1137"/>
                      <a:pt x="1697" y="1130"/>
                    </a:cubicBezTo>
                    <a:cubicBezTo>
                      <a:pt x="1723" y="1108"/>
                      <a:pt x="1736" y="1073"/>
                      <a:pt x="1743" y="1031"/>
                    </a:cubicBezTo>
                    <a:cubicBezTo>
                      <a:pt x="1749" y="999"/>
                      <a:pt x="1754" y="948"/>
                      <a:pt x="1752" y="907"/>
                    </a:cubicBezTo>
                    <a:close/>
                    <a:moveTo>
                      <a:pt x="1728" y="873"/>
                    </a:moveTo>
                    <a:cubicBezTo>
                      <a:pt x="1731" y="861"/>
                      <a:pt x="1731" y="844"/>
                      <a:pt x="1729" y="825"/>
                    </a:cubicBezTo>
                    <a:cubicBezTo>
                      <a:pt x="1725" y="784"/>
                      <a:pt x="1717" y="714"/>
                      <a:pt x="1696" y="691"/>
                    </a:cubicBezTo>
                    <a:cubicBezTo>
                      <a:pt x="1688" y="683"/>
                      <a:pt x="1662" y="666"/>
                      <a:pt x="1648" y="683"/>
                    </a:cubicBezTo>
                    <a:cubicBezTo>
                      <a:pt x="1659" y="686"/>
                      <a:pt x="1673" y="683"/>
                      <a:pt x="1683" y="690"/>
                    </a:cubicBezTo>
                    <a:cubicBezTo>
                      <a:pt x="1721" y="731"/>
                      <a:pt x="1715" y="816"/>
                      <a:pt x="1723" y="887"/>
                    </a:cubicBezTo>
                    <a:cubicBezTo>
                      <a:pt x="1723" y="891"/>
                      <a:pt x="1727" y="892"/>
                      <a:pt x="1728" y="896"/>
                    </a:cubicBezTo>
                    <a:cubicBezTo>
                      <a:pt x="1724" y="896"/>
                      <a:pt x="1720" y="896"/>
                      <a:pt x="1720" y="900"/>
                    </a:cubicBezTo>
                    <a:cubicBezTo>
                      <a:pt x="1721" y="952"/>
                      <a:pt x="1717" y="994"/>
                      <a:pt x="1709" y="1041"/>
                    </a:cubicBezTo>
                    <a:cubicBezTo>
                      <a:pt x="1702" y="1078"/>
                      <a:pt x="1688" y="1104"/>
                      <a:pt x="1657" y="1113"/>
                    </a:cubicBezTo>
                    <a:cubicBezTo>
                      <a:pt x="1652" y="1113"/>
                      <a:pt x="1647" y="1107"/>
                      <a:pt x="1642" y="1111"/>
                    </a:cubicBezTo>
                    <a:cubicBezTo>
                      <a:pt x="1646" y="1122"/>
                      <a:pt x="1661" y="1122"/>
                      <a:pt x="1671" y="1118"/>
                    </a:cubicBezTo>
                    <a:cubicBezTo>
                      <a:pt x="1715" y="1102"/>
                      <a:pt x="1719" y="1024"/>
                      <a:pt x="1727" y="971"/>
                    </a:cubicBezTo>
                    <a:cubicBezTo>
                      <a:pt x="1728" y="966"/>
                      <a:pt x="1723" y="966"/>
                      <a:pt x="1724" y="961"/>
                    </a:cubicBezTo>
                    <a:cubicBezTo>
                      <a:pt x="1725" y="960"/>
                      <a:pt x="1728" y="959"/>
                      <a:pt x="1728" y="955"/>
                    </a:cubicBezTo>
                    <a:cubicBezTo>
                      <a:pt x="1730" y="929"/>
                      <a:pt x="1732" y="898"/>
                      <a:pt x="1728" y="873"/>
                    </a:cubicBezTo>
                    <a:close/>
                    <a:moveTo>
                      <a:pt x="1718" y="1146"/>
                    </a:moveTo>
                    <a:cubicBezTo>
                      <a:pt x="1718" y="1139"/>
                      <a:pt x="1719" y="1127"/>
                      <a:pt x="1713" y="1121"/>
                    </a:cubicBezTo>
                    <a:cubicBezTo>
                      <a:pt x="1709" y="1126"/>
                      <a:pt x="1697" y="1130"/>
                      <a:pt x="1696" y="1139"/>
                    </a:cubicBezTo>
                    <a:cubicBezTo>
                      <a:pt x="1695" y="1141"/>
                      <a:pt x="1698" y="1146"/>
                      <a:pt x="1698" y="1148"/>
                    </a:cubicBezTo>
                    <a:cubicBezTo>
                      <a:pt x="1699" y="1178"/>
                      <a:pt x="1660" y="1203"/>
                      <a:pt x="1643" y="1181"/>
                    </a:cubicBezTo>
                    <a:cubicBezTo>
                      <a:pt x="1651" y="1170"/>
                      <a:pt x="1650" y="1151"/>
                      <a:pt x="1629" y="1155"/>
                    </a:cubicBezTo>
                    <a:cubicBezTo>
                      <a:pt x="1604" y="1177"/>
                      <a:pt x="1634" y="1205"/>
                      <a:pt x="1657" y="1207"/>
                    </a:cubicBezTo>
                    <a:cubicBezTo>
                      <a:pt x="1667" y="1209"/>
                      <a:pt x="1679" y="1206"/>
                      <a:pt x="1686" y="1202"/>
                    </a:cubicBezTo>
                    <a:cubicBezTo>
                      <a:pt x="1702" y="1193"/>
                      <a:pt x="1718" y="1170"/>
                      <a:pt x="1718" y="1146"/>
                    </a:cubicBezTo>
                    <a:close/>
                    <a:moveTo>
                      <a:pt x="1717" y="669"/>
                    </a:moveTo>
                    <a:cubicBezTo>
                      <a:pt x="1729" y="638"/>
                      <a:pt x="1712" y="604"/>
                      <a:pt x="1689" y="593"/>
                    </a:cubicBezTo>
                    <a:cubicBezTo>
                      <a:pt x="1699" y="581"/>
                      <a:pt x="1690" y="557"/>
                      <a:pt x="1677" y="553"/>
                    </a:cubicBezTo>
                    <a:cubicBezTo>
                      <a:pt x="1665" y="563"/>
                      <a:pt x="1685" y="574"/>
                      <a:pt x="1679" y="588"/>
                    </a:cubicBezTo>
                    <a:cubicBezTo>
                      <a:pt x="1661" y="588"/>
                      <a:pt x="1646" y="591"/>
                      <a:pt x="1636" y="599"/>
                    </a:cubicBezTo>
                    <a:cubicBezTo>
                      <a:pt x="1624" y="609"/>
                      <a:pt x="1618" y="636"/>
                      <a:pt x="1632" y="646"/>
                    </a:cubicBezTo>
                    <a:cubicBezTo>
                      <a:pt x="1643" y="653"/>
                      <a:pt x="1661" y="649"/>
                      <a:pt x="1660" y="635"/>
                    </a:cubicBezTo>
                    <a:cubicBezTo>
                      <a:pt x="1660" y="624"/>
                      <a:pt x="1650" y="624"/>
                      <a:pt x="1645" y="616"/>
                    </a:cubicBezTo>
                    <a:cubicBezTo>
                      <a:pt x="1674" y="591"/>
                      <a:pt x="1709" y="626"/>
                      <a:pt x="1703" y="660"/>
                    </a:cubicBezTo>
                    <a:cubicBezTo>
                      <a:pt x="1707" y="663"/>
                      <a:pt x="1710" y="669"/>
                      <a:pt x="1717" y="669"/>
                    </a:cubicBezTo>
                    <a:close/>
                    <a:moveTo>
                      <a:pt x="1709" y="846"/>
                    </a:moveTo>
                    <a:cubicBezTo>
                      <a:pt x="1717" y="841"/>
                      <a:pt x="1720" y="820"/>
                      <a:pt x="1711" y="814"/>
                    </a:cubicBezTo>
                    <a:cubicBezTo>
                      <a:pt x="1710" y="814"/>
                      <a:pt x="1709" y="814"/>
                      <a:pt x="1709" y="814"/>
                    </a:cubicBezTo>
                    <a:cubicBezTo>
                      <a:pt x="1701" y="825"/>
                      <a:pt x="1684" y="828"/>
                      <a:pt x="1669" y="832"/>
                    </a:cubicBezTo>
                    <a:cubicBezTo>
                      <a:pt x="1658" y="840"/>
                      <a:pt x="1646" y="857"/>
                      <a:pt x="1650" y="873"/>
                    </a:cubicBezTo>
                    <a:cubicBezTo>
                      <a:pt x="1657" y="870"/>
                      <a:pt x="1664" y="867"/>
                      <a:pt x="1674" y="866"/>
                    </a:cubicBezTo>
                    <a:cubicBezTo>
                      <a:pt x="1670" y="850"/>
                      <a:pt x="1692" y="835"/>
                      <a:pt x="1697" y="852"/>
                    </a:cubicBezTo>
                    <a:cubicBezTo>
                      <a:pt x="1693" y="851"/>
                      <a:pt x="1692" y="847"/>
                      <a:pt x="1687" y="848"/>
                    </a:cubicBezTo>
                    <a:cubicBezTo>
                      <a:pt x="1683" y="851"/>
                      <a:pt x="1680" y="853"/>
                      <a:pt x="1680" y="857"/>
                    </a:cubicBezTo>
                    <a:cubicBezTo>
                      <a:pt x="1676" y="883"/>
                      <a:pt x="1723" y="878"/>
                      <a:pt x="1709" y="846"/>
                    </a:cubicBezTo>
                    <a:close/>
                    <a:moveTo>
                      <a:pt x="1710" y="968"/>
                    </a:moveTo>
                    <a:cubicBezTo>
                      <a:pt x="1717" y="958"/>
                      <a:pt x="1713" y="944"/>
                      <a:pt x="1705" y="938"/>
                    </a:cubicBezTo>
                    <a:cubicBezTo>
                      <a:pt x="1711" y="897"/>
                      <a:pt x="1659" y="926"/>
                      <a:pt x="1689" y="944"/>
                    </a:cubicBezTo>
                    <a:cubicBezTo>
                      <a:pt x="1675" y="947"/>
                      <a:pt x="1677" y="932"/>
                      <a:pt x="1673" y="924"/>
                    </a:cubicBezTo>
                    <a:cubicBezTo>
                      <a:pt x="1660" y="927"/>
                      <a:pt x="1655" y="918"/>
                      <a:pt x="1647" y="920"/>
                    </a:cubicBezTo>
                    <a:cubicBezTo>
                      <a:pt x="1648" y="951"/>
                      <a:pt x="1683" y="958"/>
                      <a:pt x="1710" y="968"/>
                    </a:cubicBezTo>
                    <a:close/>
                    <a:moveTo>
                      <a:pt x="1702" y="896"/>
                    </a:moveTo>
                    <a:cubicBezTo>
                      <a:pt x="1702" y="888"/>
                      <a:pt x="1687" y="876"/>
                      <a:pt x="1680" y="872"/>
                    </a:cubicBezTo>
                    <a:cubicBezTo>
                      <a:pt x="1672" y="869"/>
                      <a:pt x="1656" y="873"/>
                      <a:pt x="1653" y="879"/>
                    </a:cubicBezTo>
                    <a:cubicBezTo>
                      <a:pt x="1647" y="889"/>
                      <a:pt x="1654" y="903"/>
                      <a:pt x="1663" y="902"/>
                    </a:cubicBezTo>
                    <a:cubicBezTo>
                      <a:pt x="1669" y="902"/>
                      <a:pt x="1668" y="897"/>
                      <a:pt x="1673" y="897"/>
                    </a:cubicBezTo>
                    <a:cubicBezTo>
                      <a:pt x="1673" y="910"/>
                      <a:pt x="1658" y="906"/>
                      <a:pt x="1650" y="907"/>
                    </a:cubicBezTo>
                    <a:cubicBezTo>
                      <a:pt x="1656" y="934"/>
                      <a:pt x="1702" y="910"/>
                      <a:pt x="1702" y="896"/>
                    </a:cubicBezTo>
                    <a:close/>
                    <a:moveTo>
                      <a:pt x="1697" y="655"/>
                    </a:moveTo>
                    <a:cubicBezTo>
                      <a:pt x="1705" y="636"/>
                      <a:pt x="1682" y="607"/>
                      <a:pt x="1658" y="614"/>
                    </a:cubicBezTo>
                    <a:cubicBezTo>
                      <a:pt x="1657" y="614"/>
                      <a:pt x="1657" y="614"/>
                      <a:pt x="1656" y="615"/>
                    </a:cubicBezTo>
                    <a:cubicBezTo>
                      <a:pt x="1660" y="625"/>
                      <a:pt x="1672" y="623"/>
                      <a:pt x="1680" y="630"/>
                    </a:cubicBezTo>
                    <a:cubicBezTo>
                      <a:pt x="1688" y="637"/>
                      <a:pt x="1685" y="651"/>
                      <a:pt x="1697" y="655"/>
                    </a:cubicBezTo>
                    <a:close/>
                    <a:moveTo>
                      <a:pt x="1690" y="819"/>
                    </a:moveTo>
                    <a:cubicBezTo>
                      <a:pt x="1726" y="824"/>
                      <a:pt x="1702" y="741"/>
                      <a:pt x="1686" y="783"/>
                    </a:cubicBezTo>
                    <a:cubicBezTo>
                      <a:pt x="1687" y="788"/>
                      <a:pt x="1694" y="787"/>
                      <a:pt x="1697" y="791"/>
                    </a:cubicBezTo>
                    <a:cubicBezTo>
                      <a:pt x="1699" y="804"/>
                      <a:pt x="1687" y="808"/>
                      <a:pt x="1690" y="819"/>
                    </a:cubicBezTo>
                    <a:close/>
                    <a:moveTo>
                      <a:pt x="1686" y="1012"/>
                    </a:moveTo>
                    <a:cubicBezTo>
                      <a:pt x="1715" y="1030"/>
                      <a:pt x="1717" y="966"/>
                      <a:pt x="1690" y="966"/>
                    </a:cubicBezTo>
                    <a:cubicBezTo>
                      <a:pt x="1681" y="973"/>
                      <a:pt x="1699" y="984"/>
                      <a:pt x="1696" y="995"/>
                    </a:cubicBezTo>
                    <a:cubicBezTo>
                      <a:pt x="1694" y="1000"/>
                      <a:pt x="1689" y="998"/>
                      <a:pt x="1686" y="1003"/>
                    </a:cubicBezTo>
                    <a:cubicBezTo>
                      <a:pt x="1686" y="1006"/>
                      <a:pt x="1686" y="1009"/>
                      <a:pt x="1686" y="1012"/>
                    </a:cubicBezTo>
                    <a:close/>
                    <a:moveTo>
                      <a:pt x="1660" y="1186"/>
                    </a:moveTo>
                    <a:cubicBezTo>
                      <a:pt x="1678" y="1186"/>
                      <a:pt x="1703" y="1155"/>
                      <a:pt x="1689" y="1141"/>
                    </a:cubicBezTo>
                    <a:cubicBezTo>
                      <a:pt x="1685" y="1141"/>
                      <a:pt x="1684" y="1144"/>
                      <a:pt x="1682" y="1145"/>
                    </a:cubicBezTo>
                    <a:cubicBezTo>
                      <a:pt x="1682" y="1162"/>
                      <a:pt x="1671" y="1169"/>
                      <a:pt x="1660" y="1175"/>
                    </a:cubicBezTo>
                    <a:cubicBezTo>
                      <a:pt x="1646" y="1173"/>
                      <a:pt x="1648" y="1186"/>
                      <a:pt x="1660" y="1186"/>
                    </a:cubicBezTo>
                    <a:close/>
                    <a:moveTo>
                      <a:pt x="1672" y="1242"/>
                    </a:moveTo>
                    <a:cubicBezTo>
                      <a:pt x="1686" y="1239"/>
                      <a:pt x="1692" y="1222"/>
                      <a:pt x="1689" y="1206"/>
                    </a:cubicBezTo>
                    <a:cubicBezTo>
                      <a:pt x="1673" y="1207"/>
                      <a:pt x="1665" y="1228"/>
                      <a:pt x="1672" y="1242"/>
                    </a:cubicBezTo>
                    <a:close/>
                    <a:moveTo>
                      <a:pt x="1659" y="1059"/>
                    </a:moveTo>
                    <a:cubicBezTo>
                      <a:pt x="1675" y="1069"/>
                      <a:pt x="1692" y="1052"/>
                      <a:pt x="1685" y="1032"/>
                    </a:cubicBezTo>
                    <a:cubicBezTo>
                      <a:pt x="1647" y="995"/>
                      <a:pt x="1592" y="1044"/>
                      <a:pt x="1600" y="1089"/>
                    </a:cubicBezTo>
                    <a:cubicBezTo>
                      <a:pt x="1608" y="1088"/>
                      <a:pt x="1614" y="1085"/>
                      <a:pt x="1619" y="1081"/>
                    </a:cubicBezTo>
                    <a:cubicBezTo>
                      <a:pt x="1620" y="1056"/>
                      <a:pt x="1634" y="1035"/>
                      <a:pt x="1657" y="1040"/>
                    </a:cubicBezTo>
                    <a:cubicBezTo>
                      <a:pt x="1655" y="1047"/>
                      <a:pt x="1656" y="1055"/>
                      <a:pt x="1659" y="1059"/>
                    </a:cubicBezTo>
                    <a:close/>
                    <a:moveTo>
                      <a:pt x="1684" y="753"/>
                    </a:moveTo>
                    <a:cubicBezTo>
                      <a:pt x="1686" y="738"/>
                      <a:pt x="1670" y="731"/>
                      <a:pt x="1658" y="740"/>
                    </a:cubicBezTo>
                    <a:cubicBezTo>
                      <a:pt x="1655" y="743"/>
                      <a:pt x="1658" y="751"/>
                      <a:pt x="1654" y="753"/>
                    </a:cubicBezTo>
                    <a:cubicBezTo>
                      <a:pt x="1636" y="751"/>
                      <a:pt x="1630" y="738"/>
                      <a:pt x="1627" y="722"/>
                    </a:cubicBezTo>
                    <a:cubicBezTo>
                      <a:pt x="1622" y="719"/>
                      <a:pt x="1617" y="717"/>
                      <a:pt x="1610" y="717"/>
                    </a:cubicBezTo>
                    <a:cubicBezTo>
                      <a:pt x="1608" y="719"/>
                      <a:pt x="1608" y="725"/>
                      <a:pt x="1609" y="728"/>
                    </a:cubicBezTo>
                    <a:cubicBezTo>
                      <a:pt x="1613" y="752"/>
                      <a:pt x="1635" y="775"/>
                      <a:pt x="1660" y="772"/>
                    </a:cubicBezTo>
                    <a:cubicBezTo>
                      <a:pt x="1671" y="771"/>
                      <a:pt x="1683" y="764"/>
                      <a:pt x="1684" y="753"/>
                    </a:cubicBezTo>
                    <a:close/>
                    <a:moveTo>
                      <a:pt x="1684" y="821"/>
                    </a:moveTo>
                    <a:cubicBezTo>
                      <a:pt x="1684" y="814"/>
                      <a:pt x="1685" y="806"/>
                      <a:pt x="1682" y="803"/>
                    </a:cubicBezTo>
                    <a:cubicBezTo>
                      <a:pt x="1667" y="802"/>
                      <a:pt x="1665" y="812"/>
                      <a:pt x="1669" y="825"/>
                    </a:cubicBezTo>
                    <a:cubicBezTo>
                      <a:pt x="1676" y="826"/>
                      <a:pt x="1680" y="824"/>
                      <a:pt x="1684" y="821"/>
                    </a:cubicBezTo>
                    <a:close/>
                    <a:moveTo>
                      <a:pt x="1683" y="982"/>
                    </a:moveTo>
                    <a:cubicBezTo>
                      <a:pt x="1686" y="977"/>
                      <a:pt x="1683" y="970"/>
                      <a:pt x="1683" y="965"/>
                    </a:cubicBezTo>
                    <a:cubicBezTo>
                      <a:pt x="1679" y="962"/>
                      <a:pt x="1675" y="959"/>
                      <a:pt x="1669" y="959"/>
                    </a:cubicBezTo>
                    <a:cubicBezTo>
                      <a:pt x="1669" y="965"/>
                      <a:pt x="1667" y="970"/>
                      <a:pt x="1668" y="977"/>
                    </a:cubicBezTo>
                    <a:cubicBezTo>
                      <a:pt x="1673" y="978"/>
                      <a:pt x="1676" y="982"/>
                      <a:pt x="1683" y="982"/>
                    </a:cubicBezTo>
                    <a:close/>
                    <a:moveTo>
                      <a:pt x="1689" y="707"/>
                    </a:moveTo>
                    <a:cubicBezTo>
                      <a:pt x="1688" y="702"/>
                      <a:pt x="1684" y="698"/>
                      <a:pt x="1680" y="696"/>
                    </a:cubicBezTo>
                    <a:cubicBezTo>
                      <a:pt x="1652" y="708"/>
                      <a:pt x="1625" y="700"/>
                      <a:pt x="1608" y="687"/>
                    </a:cubicBezTo>
                    <a:cubicBezTo>
                      <a:pt x="1603" y="683"/>
                      <a:pt x="1600" y="676"/>
                      <a:pt x="1595" y="674"/>
                    </a:cubicBezTo>
                    <a:cubicBezTo>
                      <a:pt x="1587" y="671"/>
                      <a:pt x="1580" y="672"/>
                      <a:pt x="1574" y="670"/>
                    </a:cubicBezTo>
                    <a:cubicBezTo>
                      <a:pt x="1568" y="668"/>
                      <a:pt x="1559" y="664"/>
                      <a:pt x="1553" y="659"/>
                    </a:cubicBezTo>
                    <a:cubicBezTo>
                      <a:pt x="1528" y="639"/>
                      <a:pt x="1522" y="590"/>
                      <a:pt x="1543" y="565"/>
                    </a:cubicBezTo>
                    <a:cubicBezTo>
                      <a:pt x="1547" y="561"/>
                      <a:pt x="1558" y="558"/>
                      <a:pt x="1560" y="550"/>
                    </a:cubicBezTo>
                    <a:cubicBezTo>
                      <a:pt x="1562" y="543"/>
                      <a:pt x="1558" y="534"/>
                      <a:pt x="1559" y="528"/>
                    </a:cubicBezTo>
                    <a:cubicBezTo>
                      <a:pt x="1563" y="505"/>
                      <a:pt x="1578" y="497"/>
                      <a:pt x="1598" y="488"/>
                    </a:cubicBezTo>
                    <a:cubicBezTo>
                      <a:pt x="1600" y="483"/>
                      <a:pt x="1602" y="476"/>
                      <a:pt x="1598" y="472"/>
                    </a:cubicBezTo>
                    <a:cubicBezTo>
                      <a:pt x="1562" y="473"/>
                      <a:pt x="1537" y="503"/>
                      <a:pt x="1542" y="543"/>
                    </a:cubicBezTo>
                    <a:cubicBezTo>
                      <a:pt x="1521" y="560"/>
                      <a:pt x="1506" y="581"/>
                      <a:pt x="1510" y="615"/>
                    </a:cubicBezTo>
                    <a:cubicBezTo>
                      <a:pt x="1515" y="657"/>
                      <a:pt x="1547" y="690"/>
                      <a:pt x="1589" y="691"/>
                    </a:cubicBezTo>
                    <a:cubicBezTo>
                      <a:pt x="1603" y="716"/>
                      <a:pt x="1663" y="732"/>
                      <a:pt x="1689" y="707"/>
                    </a:cubicBezTo>
                    <a:close/>
                    <a:moveTo>
                      <a:pt x="1653" y="1092"/>
                    </a:moveTo>
                    <a:cubicBezTo>
                      <a:pt x="1667" y="1094"/>
                      <a:pt x="1683" y="1107"/>
                      <a:pt x="1685" y="1087"/>
                    </a:cubicBezTo>
                    <a:cubicBezTo>
                      <a:pt x="1672" y="1077"/>
                      <a:pt x="1656" y="1075"/>
                      <a:pt x="1639" y="1079"/>
                    </a:cubicBezTo>
                    <a:cubicBezTo>
                      <a:pt x="1620" y="1082"/>
                      <a:pt x="1605" y="1099"/>
                      <a:pt x="1590" y="1102"/>
                    </a:cubicBezTo>
                    <a:cubicBezTo>
                      <a:pt x="1572" y="1106"/>
                      <a:pt x="1564" y="1101"/>
                      <a:pt x="1551" y="1106"/>
                    </a:cubicBezTo>
                    <a:cubicBezTo>
                      <a:pt x="1543" y="1109"/>
                      <a:pt x="1524" y="1124"/>
                      <a:pt x="1520" y="1130"/>
                    </a:cubicBezTo>
                    <a:cubicBezTo>
                      <a:pt x="1503" y="1153"/>
                      <a:pt x="1499" y="1188"/>
                      <a:pt x="1509" y="1214"/>
                    </a:cubicBezTo>
                    <a:cubicBezTo>
                      <a:pt x="1513" y="1224"/>
                      <a:pt x="1521" y="1230"/>
                      <a:pt x="1525" y="1240"/>
                    </a:cubicBezTo>
                    <a:cubicBezTo>
                      <a:pt x="1531" y="1256"/>
                      <a:pt x="1531" y="1272"/>
                      <a:pt x="1538" y="1285"/>
                    </a:cubicBezTo>
                    <a:cubicBezTo>
                      <a:pt x="1547" y="1302"/>
                      <a:pt x="1568" y="1321"/>
                      <a:pt x="1592" y="1316"/>
                    </a:cubicBezTo>
                    <a:cubicBezTo>
                      <a:pt x="1598" y="1298"/>
                      <a:pt x="1582" y="1301"/>
                      <a:pt x="1570" y="1293"/>
                    </a:cubicBezTo>
                    <a:cubicBezTo>
                      <a:pt x="1558" y="1286"/>
                      <a:pt x="1549" y="1271"/>
                      <a:pt x="1545" y="1257"/>
                    </a:cubicBezTo>
                    <a:cubicBezTo>
                      <a:pt x="1544" y="1250"/>
                      <a:pt x="1545" y="1241"/>
                      <a:pt x="1543" y="1234"/>
                    </a:cubicBezTo>
                    <a:cubicBezTo>
                      <a:pt x="1542" y="1230"/>
                      <a:pt x="1537" y="1227"/>
                      <a:pt x="1535" y="1223"/>
                    </a:cubicBezTo>
                    <a:cubicBezTo>
                      <a:pt x="1518" y="1202"/>
                      <a:pt x="1514" y="1166"/>
                      <a:pt x="1531" y="1142"/>
                    </a:cubicBezTo>
                    <a:cubicBezTo>
                      <a:pt x="1543" y="1126"/>
                      <a:pt x="1563" y="1118"/>
                      <a:pt x="1594" y="1119"/>
                    </a:cubicBezTo>
                    <a:cubicBezTo>
                      <a:pt x="1610" y="1106"/>
                      <a:pt x="1626" y="1089"/>
                      <a:pt x="1653" y="1092"/>
                    </a:cubicBezTo>
                    <a:close/>
                    <a:moveTo>
                      <a:pt x="1675" y="582"/>
                    </a:moveTo>
                    <a:cubicBezTo>
                      <a:pt x="1676" y="564"/>
                      <a:pt x="1659" y="571"/>
                      <a:pt x="1658" y="583"/>
                    </a:cubicBezTo>
                    <a:cubicBezTo>
                      <a:pt x="1662" y="585"/>
                      <a:pt x="1673" y="586"/>
                      <a:pt x="1675" y="582"/>
                    </a:cubicBezTo>
                    <a:close/>
                    <a:moveTo>
                      <a:pt x="1674" y="544"/>
                    </a:moveTo>
                    <a:cubicBezTo>
                      <a:pt x="1676" y="526"/>
                      <a:pt x="1670" y="515"/>
                      <a:pt x="1665" y="505"/>
                    </a:cubicBezTo>
                    <a:cubicBezTo>
                      <a:pt x="1658" y="493"/>
                      <a:pt x="1655" y="485"/>
                      <a:pt x="1644" y="479"/>
                    </a:cubicBezTo>
                    <a:cubicBezTo>
                      <a:pt x="1643" y="479"/>
                      <a:pt x="1643" y="479"/>
                      <a:pt x="1642" y="479"/>
                    </a:cubicBezTo>
                    <a:cubicBezTo>
                      <a:pt x="1642" y="484"/>
                      <a:pt x="1637" y="494"/>
                      <a:pt x="1639" y="501"/>
                    </a:cubicBezTo>
                    <a:cubicBezTo>
                      <a:pt x="1641" y="509"/>
                      <a:pt x="1653" y="517"/>
                      <a:pt x="1655" y="531"/>
                    </a:cubicBezTo>
                    <a:cubicBezTo>
                      <a:pt x="1657" y="548"/>
                      <a:pt x="1651" y="566"/>
                      <a:pt x="1629" y="564"/>
                    </a:cubicBezTo>
                    <a:cubicBezTo>
                      <a:pt x="1638" y="540"/>
                      <a:pt x="1613" y="532"/>
                      <a:pt x="1602" y="546"/>
                    </a:cubicBezTo>
                    <a:cubicBezTo>
                      <a:pt x="1594" y="557"/>
                      <a:pt x="1604" y="579"/>
                      <a:pt x="1614" y="583"/>
                    </a:cubicBezTo>
                    <a:cubicBezTo>
                      <a:pt x="1623" y="588"/>
                      <a:pt x="1636" y="586"/>
                      <a:pt x="1641" y="585"/>
                    </a:cubicBezTo>
                    <a:cubicBezTo>
                      <a:pt x="1656" y="580"/>
                      <a:pt x="1672" y="561"/>
                      <a:pt x="1674" y="544"/>
                    </a:cubicBezTo>
                    <a:close/>
                    <a:moveTo>
                      <a:pt x="1671" y="1219"/>
                    </a:moveTo>
                    <a:cubicBezTo>
                      <a:pt x="1671" y="1217"/>
                      <a:pt x="1671" y="1215"/>
                      <a:pt x="1671" y="1213"/>
                    </a:cubicBezTo>
                    <a:cubicBezTo>
                      <a:pt x="1667" y="1211"/>
                      <a:pt x="1661" y="1212"/>
                      <a:pt x="1661" y="1217"/>
                    </a:cubicBezTo>
                    <a:cubicBezTo>
                      <a:pt x="1663" y="1221"/>
                      <a:pt x="1668" y="1222"/>
                      <a:pt x="1671" y="1219"/>
                    </a:cubicBezTo>
                    <a:close/>
                    <a:moveTo>
                      <a:pt x="1672" y="692"/>
                    </a:moveTo>
                    <a:cubicBezTo>
                      <a:pt x="1667" y="686"/>
                      <a:pt x="1661" y="691"/>
                      <a:pt x="1655" y="691"/>
                    </a:cubicBezTo>
                    <a:cubicBezTo>
                      <a:pt x="1632" y="690"/>
                      <a:pt x="1614" y="677"/>
                      <a:pt x="1604" y="661"/>
                    </a:cubicBezTo>
                    <a:cubicBezTo>
                      <a:pt x="1588" y="661"/>
                      <a:pt x="1575" y="656"/>
                      <a:pt x="1564" y="651"/>
                    </a:cubicBezTo>
                    <a:cubicBezTo>
                      <a:pt x="1556" y="641"/>
                      <a:pt x="1545" y="632"/>
                      <a:pt x="1542" y="619"/>
                    </a:cubicBezTo>
                    <a:cubicBezTo>
                      <a:pt x="1535" y="590"/>
                      <a:pt x="1556" y="572"/>
                      <a:pt x="1572" y="559"/>
                    </a:cubicBezTo>
                    <a:cubicBezTo>
                      <a:pt x="1569" y="547"/>
                      <a:pt x="1570" y="536"/>
                      <a:pt x="1570" y="521"/>
                    </a:cubicBezTo>
                    <a:cubicBezTo>
                      <a:pt x="1559" y="524"/>
                      <a:pt x="1565" y="545"/>
                      <a:pt x="1565" y="556"/>
                    </a:cubicBezTo>
                    <a:cubicBezTo>
                      <a:pt x="1549" y="565"/>
                      <a:pt x="1537" y="578"/>
                      <a:pt x="1534" y="597"/>
                    </a:cubicBezTo>
                    <a:cubicBezTo>
                      <a:pt x="1528" y="635"/>
                      <a:pt x="1562" y="673"/>
                      <a:pt x="1599" y="668"/>
                    </a:cubicBezTo>
                    <a:cubicBezTo>
                      <a:pt x="1608" y="683"/>
                      <a:pt x="1626" y="696"/>
                      <a:pt x="1648" y="697"/>
                    </a:cubicBezTo>
                    <a:cubicBezTo>
                      <a:pt x="1656" y="698"/>
                      <a:pt x="1667" y="699"/>
                      <a:pt x="1672" y="692"/>
                    </a:cubicBezTo>
                    <a:close/>
                    <a:moveTo>
                      <a:pt x="1645" y="818"/>
                    </a:moveTo>
                    <a:cubicBezTo>
                      <a:pt x="1630" y="841"/>
                      <a:pt x="1668" y="844"/>
                      <a:pt x="1665" y="817"/>
                    </a:cubicBezTo>
                    <a:cubicBezTo>
                      <a:pt x="1664" y="813"/>
                      <a:pt x="1660" y="809"/>
                      <a:pt x="1657" y="804"/>
                    </a:cubicBezTo>
                    <a:cubicBezTo>
                      <a:pt x="1651" y="792"/>
                      <a:pt x="1643" y="786"/>
                      <a:pt x="1632" y="782"/>
                    </a:cubicBezTo>
                    <a:cubicBezTo>
                      <a:pt x="1629" y="802"/>
                      <a:pt x="1616" y="813"/>
                      <a:pt x="1616" y="836"/>
                    </a:cubicBezTo>
                    <a:cubicBezTo>
                      <a:pt x="1629" y="840"/>
                      <a:pt x="1636" y="852"/>
                      <a:pt x="1646" y="858"/>
                    </a:cubicBezTo>
                    <a:cubicBezTo>
                      <a:pt x="1646" y="853"/>
                      <a:pt x="1650" y="851"/>
                      <a:pt x="1650" y="844"/>
                    </a:cubicBezTo>
                    <a:cubicBezTo>
                      <a:pt x="1642" y="841"/>
                      <a:pt x="1628" y="821"/>
                      <a:pt x="1645" y="818"/>
                    </a:cubicBezTo>
                    <a:close/>
                    <a:moveTo>
                      <a:pt x="1661" y="977"/>
                    </a:moveTo>
                    <a:cubicBezTo>
                      <a:pt x="1663" y="971"/>
                      <a:pt x="1664" y="966"/>
                      <a:pt x="1663" y="958"/>
                    </a:cubicBezTo>
                    <a:cubicBezTo>
                      <a:pt x="1652" y="934"/>
                      <a:pt x="1617" y="960"/>
                      <a:pt x="1646" y="968"/>
                    </a:cubicBezTo>
                    <a:cubicBezTo>
                      <a:pt x="1638" y="976"/>
                      <a:pt x="1630" y="964"/>
                      <a:pt x="1630" y="957"/>
                    </a:cubicBezTo>
                    <a:cubicBezTo>
                      <a:pt x="1630" y="946"/>
                      <a:pt x="1640" y="944"/>
                      <a:pt x="1647" y="940"/>
                    </a:cubicBezTo>
                    <a:cubicBezTo>
                      <a:pt x="1646" y="934"/>
                      <a:pt x="1645" y="929"/>
                      <a:pt x="1640" y="927"/>
                    </a:cubicBezTo>
                    <a:cubicBezTo>
                      <a:pt x="1637" y="940"/>
                      <a:pt x="1625" y="940"/>
                      <a:pt x="1618" y="948"/>
                    </a:cubicBezTo>
                    <a:cubicBezTo>
                      <a:pt x="1603" y="966"/>
                      <a:pt x="1624" y="989"/>
                      <a:pt x="1628" y="1008"/>
                    </a:cubicBezTo>
                    <a:cubicBezTo>
                      <a:pt x="1649" y="1007"/>
                      <a:pt x="1643" y="980"/>
                      <a:pt x="1661" y="977"/>
                    </a:cubicBezTo>
                    <a:close/>
                    <a:moveTo>
                      <a:pt x="1634" y="1308"/>
                    </a:moveTo>
                    <a:cubicBezTo>
                      <a:pt x="1664" y="1300"/>
                      <a:pt x="1681" y="1246"/>
                      <a:pt x="1658" y="1219"/>
                    </a:cubicBezTo>
                    <a:cubicBezTo>
                      <a:pt x="1652" y="1212"/>
                      <a:pt x="1644" y="1211"/>
                      <a:pt x="1638" y="1204"/>
                    </a:cubicBezTo>
                    <a:cubicBezTo>
                      <a:pt x="1622" y="1199"/>
                      <a:pt x="1597" y="1208"/>
                      <a:pt x="1594" y="1221"/>
                    </a:cubicBezTo>
                    <a:cubicBezTo>
                      <a:pt x="1591" y="1233"/>
                      <a:pt x="1597" y="1243"/>
                      <a:pt x="1606" y="1245"/>
                    </a:cubicBezTo>
                    <a:cubicBezTo>
                      <a:pt x="1617" y="1248"/>
                      <a:pt x="1625" y="1239"/>
                      <a:pt x="1627" y="1227"/>
                    </a:cubicBezTo>
                    <a:cubicBezTo>
                      <a:pt x="1647" y="1232"/>
                      <a:pt x="1654" y="1251"/>
                      <a:pt x="1647" y="1272"/>
                    </a:cubicBezTo>
                    <a:cubicBezTo>
                      <a:pt x="1644" y="1281"/>
                      <a:pt x="1632" y="1286"/>
                      <a:pt x="1630" y="1292"/>
                    </a:cubicBezTo>
                    <a:cubicBezTo>
                      <a:pt x="1629" y="1299"/>
                      <a:pt x="1633" y="1305"/>
                      <a:pt x="1634" y="1308"/>
                    </a:cubicBezTo>
                    <a:close/>
                    <a:moveTo>
                      <a:pt x="1647" y="1105"/>
                    </a:moveTo>
                    <a:cubicBezTo>
                      <a:pt x="1653" y="1109"/>
                      <a:pt x="1664" y="1109"/>
                      <a:pt x="1667" y="1102"/>
                    </a:cubicBezTo>
                    <a:cubicBezTo>
                      <a:pt x="1647" y="1094"/>
                      <a:pt x="1627" y="1098"/>
                      <a:pt x="1612" y="1109"/>
                    </a:cubicBezTo>
                    <a:cubicBezTo>
                      <a:pt x="1606" y="1113"/>
                      <a:pt x="1603" y="1122"/>
                      <a:pt x="1596" y="1124"/>
                    </a:cubicBezTo>
                    <a:cubicBezTo>
                      <a:pt x="1588" y="1126"/>
                      <a:pt x="1579" y="1123"/>
                      <a:pt x="1573" y="1124"/>
                    </a:cubicBezTo>
                    <a:cubicBezTo>
                      <a:pt x="1544" y="1128"/>
                      <a:pt x="1519" y="1151"/>
                      <a:pt x="1523" y="1188"/>
                    </a:cubicBezTo>
                    <a:cubicBezTo>
                      <a:pt x="1524" y="1200"/>
                      <a:pt x="1531" y="1212"/>
                      <a:pt x="1537" y="1220"/>
                    </a:cubicBezTo>
                    <a:cubicBezTo>
                      <a:pt x="1539" y="1224"/>
                      <a:pt x="1546" y="1227"/>
                      <a:pt x="1548" y="1233"/>
                    </a:cubicBezTo>
                    <a:cubicBezTo>
                      <a:pt x="1550" y="1241"/>
                      <a:pt x="1547" y="1249"/>
                      <a:pt x="1549" y="1257"/>
                    </a:cubicBezTo>
                    <a:cubicBezTo>
                      <a:pt x="1553" y="1276"/>
                      <a:pt x="1568" y="1294"/>
                      <a:pt x="1587" y="1294"/>
                    </a:cubicBezTo>
                    <a:cubicBezTo>
                      <a:pt x="1586" y="1285"/>
                      <a:pt x="1577" y="1286"/>
                      <a:pt x="1571" y="1280"/>
                    </a:cubicBezTo>
                    <a:cubicBezTo>
                      <a:pt x="1558" y="1268"/>
                      <a:pt x="1554" y="1249"/>
                      <a:pt x="1556" y="1226"/>
                    </a:cubicBezTo>
                    <a:cubicBezTo>
                      <a:pt x="1547" y="1213"/>
                      <a:pt x="1535" y="1206"/>
                      <a:pt x="1534" y="1187"/>
                    </a:cubicBezTo>
                    <a:cubicBezTo>
                      <a:pt x="1531" y="1151"/>
                      <a:pt x="1562" y="1124"/>
                      <a:pt x="1603" y="1133"/>
                    </a:cubicBezTo>
                    <a:cubicBezTo>
                      <a:pt x="1609" y="1115"/>
                      <a:pt x="1628" y="1110"/>
                      <a:pt x="1647" y="1105"/>
                    </a:cubicBezTo>
                    <a:close/>
                    <a:moveTo>
                      <a:pt x="1652" y="1045"/>
                    </a:moveTo>
                    <a:cubicBezTo>
                      <a:pt x="1635" y="1043"/>
                      <a:pt x="1624" y="1062"/>
                      <a:pt x="1625" y="1077"/>
                    </a:cubicBezTo>
                    <a:cubicBezTo>
                      <a:pt x="1631" y="1079"/>
                      <a:pt x="1631" y="1075"/>
                      <a:pt x="1634" y="1073"/>
                    </a:cubicBezTo>
                    <a:cubicBezTo>
                      <a:pt x="1634" y="1057"/>
                      <a:pt x="1648" y="1056"/>
                      <a:pt x="1652" y="1045"/>
                    </a:cubicBezTo>
                    <a:close/>
                    <a:moveTo>
                      <a:pt x="1634" y="723"/>
                    </a:moveTo>
                    <a:cubicBezTo>
                      <a:pt x="1630" y="732"/>
                      <a:pt x="1639" y="750"/>
                      <a:pt x="1652" y="746"/>
                    </a:cubicBezTo>
                    <a:cubicBezTo>
                      <a:pt x="1647" y="738"/>
                      <a:pt x="1639" y="733"/>
                      <a:pt x="1638" y="723"/>
                    </a:cubicBezTo>
                    <a:cubicBezTo>
                      <a:pt x="1637" y="723"/>
                      <a:pt x="1636" y="723"/>
                      <a:pt x="1634" y="723"/>
                    </a:cubicBezTo>
                    <a:close/>
                    <a:moveTo>
                      <a:pt x="1634" y="509"/>
                    </a:moveTo>
                    <a:cubicBezTo>
                      <a:pt x="1634" y="521"/>
                      <a:pt x="1647" y="527"/>
                      <a:pt x="1643" y="545"/>
                    </a:cubicBezTo>
                    <a:cubicBezTo>
                      <a:pt x="1641" y="550"/>
                      <a:pt x="1632" y="552"/>
                      <a:pt x="1636" y="559"/>
                    </a:cubicBezTo>
                    <a:cubicBezTo>
                      <a:pt x="1659" y="556"/>
                      <a:pt x="1653" y="515"/>
                      <a:pt x="1637" y="509"/>
                    </a:cubicBezTo>
                    <a:cubicBezTo>
                      <a:pt x="1636" y="509"/>
                      <a:pt x="1635" y="509"/>
                      <a:pt x="1634" y="509"/>
                    </a:cubicBezTo>
                    <a:close/>
                    <a:moveTo>
                      <a:pt x="1639" y="914"/>
                    </a:moveTo>
                    <a:cubicBezTo>
                      <a:pt x="1647" y="909"/>
                      <a:pt x="1647" y="891"/>
                      <a:pt x="1639" y="885"/>
                    </a:cubicBezTo>
                    <a:cubicBezTo>
                      <a:pt x="1631" y="884"/>
                      <a:pt x="1625" y="886"/>
                      <a:pt x="1625" y="893"/>
                    </a:cubicBezTo>
                    <a:cubicBezTo>
                      <a:pt x="1624" y="899"/>
                      <a:pt x="1631" y="897"/>
                      <a:pt x="1630" y="903"/>
                    </a:cubicBezTo>
                    <a:cubicBezTo>
                      <a:pt x="1621" y="904"/>
                      <a:pt x="1620" y="896"/>
                      <a:pt x="1621" y="887"/>
                    </a:cubicBezTo>
                    <a:cubicBezTo>
                      <a:pt x="1624" y="880"/>
                      <a:pt x="1635" y="882"/>
                      <a:pt x="1641" y="879"/>
                    </a:cubicBezTo>
                    <a:cubicBezTo>
                      <a:pt x="1630" y="862"/>
                      <a:pt x="1598" y="879"/>
                      <a:pt x="1594" y="895"/>
                    </a:cubicBezTo>
                    <a:cubicBezTo>
                      <a:pt x="1605" y="905"/>
                      <a:pt x="1617" y="921"/>
                      <a:pt x="1639" y="914"/>
                    </a:cubicBezTo>
                    <a:close/>
                    <a:moveTo>
                      <a:pt x="1629" y="1236"/>
                    </a:moveTo>
                    <a:cubicBezTo>
                      <a:pt x="1631" y="1244"/>
                      <a:pt x="1640" y="1252"/>
                      <a:pt x="1637" y="1268"/>
                    </a:cubicBezTo>
                    <a:cubicBezTo>
                      <a:pt x="1634" y="1273"/>
                      <a:pt x="1625" y="1277"/>
                      <a:pt x="1628" y="1284"/>
                    </a:cubicBezTo>
                    <a:cubicBezTo>
                      <a:pt x="1649" y="1286"/>
                      <a:pt x="1652" y="1237"/>
                      <a:pt x="1631" y="1233"/>
                    </a:cubicBezTo>
                    <a:cubicBezTo>
                      <a:pt x="1631" y="1235"/>
                      <a:pt x="1629" y="1234"/>
                      <a:pt x="1629" y="1236"/>
                    </a:cubicBezTo>
                    <a:close/>
                    <a:moveTo>
                      <a:pt x="1637" y="921"/>
                    </a:moveTo>
                    <a:cubicBezTo>
                      <a:pt x="1625" y="921"/>
                      <a:pt x="1612" y="916"/>
                      <a:pt x="1606" y="914"/>
                    </a:cubicBezTo>
                    <a:cubicBezTo>
                      <a:pt x="1605" y="924"/>
                      <a:pt x="1587" y="930"/>
                      <a:pt x="1585" y="921"/>
                    </a:cubicBezTo>
                    <a:cubicBezTo>
                      <a:pt x="1589" y="922"/>
                      <a:pt x="1593" y="922"/>
                      <a:pt x="1596" y="920"/>
                    </a:cubicBezTo>
                    <a:cubicBezTo>
                      <a:pt x="1601" y="912"/>
                      <a:pt x="1596" y="902"/>
                      <a:pt x="1590" y="899"/>
                    </a:cubicBezTo>
                    <a:cubicBezTo>
                      <a:pt x="1572" y="897"/>
                      <a:pt x="1568" y="907"/>
                      <a:pt x="1566" y="921"/>
                    </a:cubicBezTo>
                    <a:cubicBezTo>
                      <a:pt x="1559" y="925"/>
                      <a:pt x="1549" y="930"/>
                      <a:pt x="1553" y="942"/>
                    </a:cubicBezTo>
                    <a:cubicBezTo>
                      <a:pt x="1582" y="938"/>
                      <a:pt x="1631" y="955"/>
                      <a:pt x="1637" y="921"/>
                    </a:cubicBezTo>
                    <a:close/>
                    <a:moveTo>
                      <a:pt x="1575" y="539"/>
                    </a:moveTo>
                    <a:cubicBezTo>
                      <a:pt x="1617" y="545"/>
                      <a:pt x="1649" y="502"/>
                      <a:pt x="1634" y="456"/>
                    </a:cubicBezTo>
                    <a:cubicBezTo>
                      <a:pt x="1626" y="430"/>
                      <a:pt x="1608" y="408"/>
                      <a:pt x="1595" y="387"/>
                    </a:cubicBezTo>
                    <a:cubicBezTo>
                      <a:pt x="1587" y="375"/>
                      <a:pt x="1578" y="363"/>
                      <a:pt x="1569" y="353"/>
                    </a:cubicBezTo>
                    <a:cubicBezTo>
                      <a:pt x="1525" y="300"/>
                      <a:pt x="1471" y="243"/>
                      <a:pt x="1417" y="203"/>
                    </a:cubicBezTo>
                    <a:cubicBezTo>
                      <a:pt x="1404" y="194"/>
                      <a:pt x="1393" y="183"/>
                      <a:pt x="1382" y="176"/>
                    </a:cubicBezTo>
                    <a:cubicBezTo>
                      <a:pt x="1367" y="168"/>
                      <a:pt x="1344" y="158"/>
                      <a:pt x="1326" y="158"/>
                    </a:cubicBezTo>
                    <a:cubicBezTo>
                      <a:pt x="1291" y="159"/>
                      <a:pt x="1250" y="179"/>
                      <a:pt x="1253" y="217"/>
                    </a:cubicBezTo>
                    <a:cubicBezTo>
                      <a:pt x="1259" y="222"/>
                      <a:pt x="1269" y="218"/>
                      <a:pt x="1276" y="216"/>
                    </a:cubicBezTo>
                    <a:cubicBezTo>
                      <a:pt x="1276" y="205"/>
                      <a:pt x="1280" y="198"/>
                      <a:pt x="1284" y="190"/>
                    </a:cubicBezTo>
                    <a:cubicBezTo>
                      <a:pt x="1297" y="182"/>
                      <a:pt x="1313" y="175"/>
                      <a:pt x="1333" y="178"/>
                    </a:cubicBezTo>
                    <a:cubicBezTo>
                      <a:pt x="1362" y="182"/>
                      <a:pt x="1398" y="212"/>
                      <a:pt x="1421" y="231"/>
                    </a:cubicBezTo>
                    <a:cubicBezTo>
                      <a:pt x="1447" y="254"/>
                      <a:pt x="1472" y="276"/>
                      <a:pt x="1495" y="299"/>
                    </a:cubicBezTo>
                    <a:cubicBezTo>
                      <a:pt x="1507" y="311"/>
                      <a:pt x="1519" y="324"/>
                      <a:pt x="1528" y="336"/>
                    </a:cubicBezTo>
                    <a:cubicBezTo>
                      <a:pt x="1538" y="349"/>
                      <a:pt x="1550" y="361"/>
                      <a:pt x="1560" y="375"/>
                    </a:cubicBezTo>
                    <a:cubicBezTo>
                      <a:pt x="1578" y="398"/>
                      <a:pt x="1608" y="432"/>
                      <a:pt x="1615" y="463"/>
                    </a:cubicBezTo>
                    <a:cubicBezTo>
                      <a:pt x="1621" y="490"/>
                      <a:pt x="1610" y="507"/>
                      <a:pt x="1596" y="516"/>
                    </a:cubicBezTo>
                    <a:cubicBezTo>
                      <a:pt x="1582" y="524"/>
                      <a:pt x="1569" y="521"/>
                      <a:pt x="1575" y="539"/>
                    </a:cubicBezTo>
                    <a:close/>
                    <a:moveTo>
                      <a:pt x="1640" y="868"/>
                    </a:moveTo>
                    <a:cubicBezTo>
                      <a:pt x="1639" y="856"/>
                      <a:pt x="1631" y="847"/>
                      <a:pt x="1623" y="843"/>
                    </a:cubicBezTo>
                    <a:cubicBezTo>
                      <a:pt x="1600" y="833"/>
                      <a:pt x="1577" y="849"/>
                      <a:pt x="1552" y="842"/>
                    </a:cubicBezTo>
                    <a:cubicBezTo>
                      <a:pt x="1548" y="852"/>
                      <a:pt x="1558" y="860"/>
                      <a:pt x="1563" y="867"/>
                    </a:cubicBezTo>
                    <a:cubicBezTo>
                      <a:pt x="1568" y="875"/>
                      <a:pt x="1571" y="883"/>
                      <a:pt x="1573" y="885"/>
                    </a:cubicBezTo>
                    <a:cubicBezTo>
                      <a:pt x="1586" y="897"/>
                      <a:pt x="1610" y="877"/>
                      <a:pt x="1593" y="867"/>
                    </a:cubicBezTo>
                    <a:cubicBezTo>
                      <a:pt x="1586" y="865"/>
                      <a:pt x="1587" y="871"/>
                      <a:pt x="1581" y="870"/>
                    </a:cubicBezTo>
                    <a:cubicBezTo>
                      <a:pt x="1584" y="854"/>
                      <a:pt x="1601" y="866"/>
                      <a:pt x="1607" y="872"/>
                    </a:cubicBezTo>
                    <a:cubicBezTo>
                      <a:pt x="1614" y="866"/>
                      <a:pt x="1631" y="866"/>
                      <a:pt x="1640" y="868"/>
                    </a:cubicBezTo>
                    <a:close/>
                    <a:moveTo>
                      <a:pt x="1634" y="591"/>
                    </a:moveTo>
                    <a:cubicBezTo>
                      <a:pt x="1623" y="586"/>
                      <a:pt x="1611" y="592"/>
                      <a:pt x="1619" y="603"/>
                    </a:cubicBezTo>
                    <a:cubicBezTo>
                      <a:pt x="1630" y="604"/>
                      <a:pt x="1634" y="599"/>
                      <a:pt x="1634" y="591"/>
                    </a:cubicBezTo>
                    <a:close/>
                    <a:moveTo>
                      <a:pt x="1626" y="1322"/>
                    </a:moveTo>
                    <a:cubicBezTo>
                      <a:pt x="1634" y="1273"/>
                      <a:pt x="1600" y="1239"/>
                      <a:pt x="1561" y="1250"/>
                    </a:cubicBezTo>
                    <a:cubicBezTo>
                      <a:pt x="1558" y="1269"/>
                      <a:pt x="1579" y="1266"/>
                      <a:pt x="1587" y="1272"/>
                    </a:cubicBezTo>
                    <a:cubicBezTo>
                      <a:pt x="1610" y="1286"/>
                      <a:pt x="1609" y="1322"/>
                      <a:pt x="1597" y="1348"/>
                    </a:cubicBezTo>
                    <a:cubicBezTo>
                      <a:pt x="1591" y="1359"/>
                      <a:pt x="1580" y="1372"/>
                      <a:pt x="1570" y="1386"/>
                    </a:cubicBezTo>
                    <a:cubicBezTo>
                      <a:pt x="1561" y="1398"/>
                      <a:pt x="1550" y="1411"/>
                      <a:pt x="1541" y="1421"/>
                    </a:cubicBezTo>
                    <a:cubicBezTo>
                      <a:pt x="1504" y="1465"/>
                      <a:pt x="1454" y="1514"/>
                      <a:pt x="1409" y="1549"/>
                    </a:cubicBezTo>
                    <a:cubicBezTo>
                      <a:pt x="1387" y="1566"/>
                      <a:pt x="1357" y="1591"/>
                      <a:pt x="1331" y="1600"/>
                    </a:cubicBezTo>
                    <a:cubicBezTo>
                      <a:pt x="1296" y="1613"/>
                      <a:pt x="1264" y="1597"/>
                      <a:pt x="1256" y="1568"/>
                    </a:cubicBezTo>
                    <a:cubicBezTo>
                      <a:pt x="1251" y="1568"/>
                      <a:pt x="1246" y="1563"/>
                      <a:pt x="1240" y="1566"/>
                    </a:cubicBezTo>
                    <a:cubicBezTo>
                      <a:pt x="1234" y="1614"/>
                      <a:pt x="1289" y="1636"/>
                      <a:pt x="1335" y="1622"/>
                    </a:cubicBezTo>
                    <a:cubicBezTo>
                      <a:pt x="1426" y="1573"/>
                      <a:pt x="1521" y="1481"/>
                      <a:pt x="1585" y="1399"/>
                    </a:cubicBezTo>
                    <a:cubicBezTo>
                      <a:pt x="1602" y="1377"/>
                      <a:pt x="1621" y="1353"/>
                      <a:pt x="1626" y="1322"/>
                    </a:cubicBezTo>
                    <a:close/>
                    <a:moveTo>
                      <a:pt x="1618" y="618"/>
                    </a:moveTo>
                    <a:cubicBezTo>
                      <a:pt x="1626" y="612"/>
                      <a:pt x="1616" y="607"/>
                      <a:pt x="1613" y="601"/>
                    </a:cubicBezTo>
                    <a:cubicBezTo>
                      <a:pt x="1610" y="595"/>
                      <a:pt x="1613" y="588"/>
                      <a:pt x="1607" y="586"/>
                    </a:cubicBezTo>
                    <a:cubicBezTo>
                      <a:pt x="1597" y="596"/>
                      <a:pt x="1605" y="617"/>
                      <a:pt x="1618" y="618"/>
                    </a:cubicBezTo>
                    <a:close/>
                    <a:moveTo>
                      <a:pt x="1622" y="1196"/>
                    </a:moveTo>
                    <a:cubicBezTo>
                      <a:pt x="1619" y="1191"/>
                      <a:pt x="1618" y="1184"/>
                      <a:pt x="1613" y="1182"/>
                    </a:cubicBezTo>
                    <a:cubicBezTo>
                      <a:pt x="1605" y="1183"/>
                      <a:pt x="1603" y="1196"/>
                      <a:pt x="1609" y="1201"/>
                    </a:cubicBezTo>
                    <a:cubicBezTo>
                      <a:pt x="1614" y="1200"/>
                      <a:pt x="1618" y="1198"/>
                      <a:pt x="1622" y="1196"/>
                    </a:cubicBezTo>
                    <a:close/>
                    <a:moveTo>
                      <a:pt x="1619" y="634"/>
                    </a:moveTo>
                    <a:cubicBezTo>
                      <a:pt x="1619" y="620"/>
                      <a:pt x="1608" y="622"/>
                      <a:pt x="1602" y="614"/>
                    </a:cubicBezTo>
                    <a:cubicBezTo>
                      <a:pt x="1594" y="601"/>
                      <a:pt x="1606" y="579"/>
                      <a:pt x="1594" y="572"/>
                    </a:cubicBezTo>
                    <a:cubicBezTo>
                      <a:pt x="1565" y="588"/>
                      <a:pt x="1587" y="644"/>
                      <a:pt x="1619" y="634"/>
                    </a:cubicBezTo>
                    <a:close/>
                    <a:moveTo>
                      <a:pt x="1621" y="1152"/>
                    </a:moveTo>
                    <a:cubicBezTo>
                      <a:pt x="1602" y="1145"/>
                      <a:pt x="1575" y="1161"/>
                      <a:pt x="1570" y="1172"/>
                    </a:cubicBezTo>
                    <a:cubicBezTo>
                      <a:pt x="1561" y="1192"/>
                      <a:pt x="1571" y="1218"/>
                      <a:pt x="1588" y="1223"/>
                    </a:cubicBezTo>
                    <a:cubicBezTo>
                      <a:pt x="1597" y="1216"/>
                      <a:pt x="1589" y="1208"/>
                      <a:pt x="1587" y="1202"/>
                    </a:cubicBezTo>
                    <a:cubicBezTo>
                      <a:pt x="1577" y="1167"/>
                      <a:pt x="1613" y="1170"/>
                      <a:pt x="1621" y="1152"/>
                    </a:cubicBezTo>
                    <a:close/>
                    <a:moveTo>
                      <a:pt x="1611" y="491"/>
                    </a:moveTo>
                    <a:cubicBezTo>
                      <a:pt x="1621" y="456"/>
                      <a:pt x="1588" y="420"/>
                      <a:pt x="1572" y="397"/>
                    </a:cubicBezTo>
                    <a:cubicBezTo>
                      <a:pt x="1561" y="380"/>
                      <a:pt x="1548" y="363"/>
                      <a:pt x="1537" y="350"/>
                    </a:cubicBezTo>
                    <a:cubicBezTo>
                      <a:pt x="1534" y="347"/>
                      <a:pt x="1528" y="345"/>
                      <a:pt x="1525" y="341"/>
                    </a:cubicBezTo>
                    <a:cubicBezTo>
                      <a:pt x="1512" y="326"/>
                      <a:pt x="1500" y="309"/>
                      <a:pt x="1484" y="294"/>
                    </a:cubicBezTo>
                    <a:cubicBezTo>
                      <a:pt x="1453" y="262"/>
                      <a:pt x="1425" y="237"/>
                      <a:pt x="1390" y="212"/>
                    </a:cubicBezTo>
                    <a:cubicBezTo>
                      <a:pt x="1370" y="198"/>
                      <a:pt x="1353" y="186"/>
                      <a:pt x="1331" y="182"/>
                    </a:cubicBezTo>
                    <a:cubicBezTo>
                      <a:pt x="1309" y="178"/>
                      <a:pt x="1284" y="190"/>
                      <a:pt x="1281" y="208"/>
                    </a:cubicBezTo>
                    <a:cubicBezTo>
                      <a:pt x="1292" y="205"/>
                      <a:pt x="1299" y="195"/>
                      <a:pt x="1311" y="193"/>
                    </a:cubicBezTo>
                    <a:cubicBezTo>
                      <a:pt x="1349" y="185"/>
                      <a:pt x="1380" y="216"/>
                      <a:pt x="1399" y="233"/>
                    </a:cubicBezTo>
                    <a:cubicBezTo>
                      <a:pt x="1440" y="258"/>
                      <a:pt x="1469" y="294"/>
                      <a:pt x="1501" y="327"/>
                    </a:cubicBezTo>
                    <a:cubicBezTo>
                      <a:pt x="1504" y="329"/>
                      <a:pt x="1508" y="325"/>
                      <a:pt x="1510" y="329"/>
                    </a:cubicBezTo>
                    <a:cubicBezTo>
                      <a:pt x="1512" y="345"/>
                      <a:pt x="1524" y="350"/>
                      <a:pt x="1532" y="360"/>
                    </a:cubicBezTo>
                    <a:cubicBezTo>
                      <a:pt x="1547" y="377"/>
                      <a:pt x="1560" y="400"/>
                      <a:pt x="1574" y="417"/>
                    </a:cubicBezTo>
                    <a:cubicBezTo>
                      <a:pt x="1578" y="421"/>
                      <a:pt x="1582" y="423"/>
                      <a:pt x="1585" y="427"/>
                    </a:cubicBezTo>
                    <a:cubicBezTo>
                      <a:pt x="1595" y="441"/>
                      <a:pt x="1611" y="468"/>
                      <a:pt x="1603" y="491"/>
                    </a:cubicBezTo>
                    <a:cubicBezTo>
                      <a:pt x="1599" y="503"/>
                      <a:pt x="1585" y="505"/>
                      <a:pt x="1582" y="516"/>
                    </a:cubicBezTo>
                    <a:cubicBezTo>
                      <a:pt x="1597" y="513"/>
                      <a:pt x="1607" y="503"/>
                      <a:pt x="1611" y="491"/>
                    </a:cubicBezTo>
                    <a:close/>
                    <a:moveTo>
                      <a:pt x="1594" y="978"/>
                    </a:moveTo>
                    <a:cubicBezTo>
                      <a:pt x="1607" y="976"/>
                      <a:pt x="1613" y="963"/>
                      <a:pt x="1611" y="950"/>
                    </a:cubicBezTo>
                    <a:cubicBezTo>
                      <a:pt x="1587" y="939"/>
                      <a:pt x="1586" y="963"/>
                      <a:pt x="1594" y="978"/>
                    </a:cubicBezTo>
                    <a:close/>
                    <a:moveTo>
                      <a:pt x="1614" y="1169"/>
                    </a:moveTo>
                    <a:cubicBezTo>
                      <a:pt x="1597" y="1162"/>
                      <a:pt x="1578" y="1198"/>
                      <a:pt x="1598" y="1208"/>
                    </a:cubicBezTo>
                    <a:cubicBezTo>
                      <a:pt x="1606" y="1206"/>
                      <a:pt x="1600" y="1200"/>
                      <a:pt x="1600" y="1195"/>
                    </a:cubicBezTo>
                    <a:cubicBezTo>
                      <a:pt x="1601" y="1184"/>
                      <a:pt x="1613" y="1180"/>
                      <a:pt x="1614" y="1169"/>
                    </a:cubicBezTo>
                    <a:close/>
                    <a:moveTo>
                      <a:pt x="1610" y="833"/>
                    </a:moveTo>
                    <a:cubicBezTo>
                      <a:pt x="1612" y="829"/>
                      <a:pt x="1613" y="823"/>
                      <a:pt x="1614" y="819"/>
                    </a:cubicBezTo>
                    <a:cubicBezTo>
                      <a:pt x="1610" y="814"/>
                      <a:pt x="1602" y="807"/>
                      <a:pt x="1596" y="808"/>
                    </a:cubicBezTo>
                    <a:cubicBezTo>
                      <a:pt x="1587" y="820"/>
                      <a:pt x="1588" y="843"/>
                      <a:pt x="1610" y="833"/>
                    </a:cubicBezTo>
                    <a:close/>
                    <a:moveTo>
                      <a:pt x="1590" y="1042"/>
                    </a:moveTo>
                    <a:cubicBezTo>
                      <a:pt x="1621" y="1041"/>
                      <a:pt x="1616" y="982"/>
                      <a:pt x="1588" y="1006"/>
                    </a:cubicBezTo>
                    <a:cubicBezTo>
                      <a:pt x="1587" y="1013"/>
                      <a:pt x="1592" y="1014"/>
                      <a:pt x="1594" y="1018"/>
                    </a:cubicBezTo>
                    <a:cubicBezTo>
                      <a:pt x="1583" y="1029"/>
                      <a:pt x="1569" y="1017"/>
                      <a:pt x="1568" y="1009"/>
                    </a:cubicBezTo>
                    <a:cubicBezTo>
                      <a:pt x="1565" y="989"/>
                      <a:pt x="1592" y="985"/>
                      <a:pt x="1585" y="969"/>
                    </a:cubicBezTo>
                    <a:cubicBezTo>
                      <a:pt x="1569" y="969"/>
                      <a:pt x="1566" y="988"/>
                      <a:pt x="1552" y="986"/>
                    </a:cubicBezTo>
                    <a:cubicBezTo>
                      <a:pt x="1555" y="977"/>
                      <a:pt x="1550" y="970"/>
                      <a:pt x="1540" y="971"/>
                    </a:cubicBezTo>
                    <a:cubicBezTo>
                      <a:pt x="1527" y="983"/>
                      <a:pt x="1540" y="1002"/>
                      <a:pt x="1553" y="1006"/>
                    </a:cubicBezTo>
                    <a:cubicBezTo>
                      <a:pt x="1553" y="1023"/>
                      <a:pt x="1570" y="1030"/>
                      <a:pt x="1575" y="1045"/>
                    </a:cubicBezTo>
                    <a:cubicBezTo>
                      <a:pt x="1573" y="1050"/>
                      <a:pt x="1575" y="1052"/>
                      <a:pt x="1573" y="1057"/>
                    </a:cubicBezTo>
                    <a:cubicBezTo>
                      <a:pt x="1570" y="1065"/>
                      <a:pt x="1544" y="1071"/>
                      <a:pt x="1545" y="1055"/>
                    </a:cubicBezTo>
                    <a:cubicBezTo>
                      <a:pt x="1547" y="1049"/>
                      <a:pt x="1552" y="1051"/>
                      <a:pt x="1553" y="1045"/>
                    </a:cubicBezTo>
                    <a:cubicBezTo>
                      <a:pt x="1553" y="1040"/>
                      <a:pt x="1547" y="1032"/>
                      <a:pt x="1541" y="1032"/>
                    </a:cubicBezTo>
                    <a:cubicBezTo>
                      <a:pt x="1535" y="1032"/>
                      <a:pt x="1529" y="1041"/>
                      <a:pt x="1528" y="1048"/>
                    </a:cubicBezTo>
                    <a:cubicBezTo>
                      <a:pt x="1528" y="1055"/>
                      <a:pt x="1533" y="1060"/>
                      <a:pt x="1534" y="1067"/>
                    </a:cubicBezTo>
                    <a:cubicBezTo>
                      <a:pt x="1536" y="1086"/>
                      <a:pt x="1519" y="1093"/>
                      <a:pt x="1516" y="1105"/>
                    </a:cubicBezTo>
                    <a:cubicBezTo>
                      <a:pt x="1535" y="1112"/>
                      <a:pt x="1538" y="1085"/>
                      <a:pt x="1552" y="1081"/>
                    </a:cubicBezTo>
                    <a:cubicBezTo>
                      <a:pt x="1560" y="1078"/>
                      <a:pt x="1569" y="1080"/>
                      <a:pt x="1575" y="1076"/>
                    </a:cubicBezTo>
                    <a:cubicBezTo>
                      <a:pt x="1587" y="1069"/>
                      <a:pt x="1589" y="1057"/>
                      <a:pt x="1590" y="1042"/>
                    </a:cubicBezTo>
                    <a:close/>
                    <a:moveTo>
                      <a:pt x="1599" y="784"/>
                    </a:moveTo>
                    <a:cubicBezTo>
                      <a:pt x="1622" y="785"/>
                      <a:pt x="1607" y="738"/>
                      <a:pt x="1584" y="746"/>
                    </a:cubicBezTo>
                    <a:cubicBezTo>
                      <a:pt x="1584" y="723"/>
                      <a:pt x="1570" y="714"/>
                      <a:pt x="1549" y="712"/>
                    </a:cubicBezTo>
                    <a:cubicBezTo>
                      <a:pt x="1542" y="697"/>
                      <a:pt x="1534" y="683"/>
                      <a:pt x="1520" y="676"/>
                    </a:cubicBezTo>
                    <a:cubicBezTo>
                      <a:pt x="1519" y="695"/>
                      <a:pt x="1529" y="703"/>
                      <a:pt x="1536" y="716"/>
                    </a:cubicBezTo>
                    <a:cubicBezTo>
                      <a:pt x="1527" y="727"/>
                      <a:pt x="1525" y="757"/>
                      <a:pt x="1544" y="753"/>
                    </a:cubicBezTo>
                    <a:cubicBezTo>
                      <a:pt x="1548" y="752"/>
                      <a:pt x="1552" y="749"/>
                      <a:pt x="1552" y="742"/>
                    </a:cubicBezTo>
                    <a:cubicBezTo>
                      <a:pt x="1551" y="738"/>
                      <a:pt x="1543" y="741"/>
                      <a:pt x="1544" y="735"/>
                    </a:cubicBezTo>
                    <a:cubicBezTo>
                      <a:pt x="1551" y="721"/>
                      <a:pt x="1569" y="729"/>
                      <a:pt x="1571" y="737"/>
                    </a:cubicBezTo>
                    <a:cubicBezTo>
                      <a:pt x="1577" y="754"/>
                      <a:pt x="1552" y="765"/>
                      <a:pt x="1557" y="784"/>
                    </a:cubicBezTo>
                    <a:cubicBezTo>
                      <a:pt x="1548" y="787"/>
                      <a:pt x="1537" y="792"/>
                      <a:pt x="1537" y="804"/>
                    </a:cubicBezTo>
                    <a:cubicBezTo>
                      <a:pt x="1536" y="820"/>
                      <a:pt x="1555" y="830"/>
                      <a:pt x="1559" y="812"/>
                    </a:cubicBezTo>
                    <a:cubicBezTo>
                      <a:pt x="1560" y="806"/>
                      <a:pt x="1553" y="808"/>
                      <a:pt x="1554" y="800"/>
                    </a:cubicBezTo>
                    <a:cubicBezTo>
                      <a:pt x="1569" y="796"/>
                      <a:pt x="1569" y="824"/>
                      <a:pt x="1587" y="823"/>
                    </a:cubicBezTo>
                    <a:cubicBezTo>
                      <a:pt x="1590" y="809"/>
                      <a:pt x="1569" y="795"/>
                      <a:pt x="1571" y="780"/>
                    </a:cubicBezTo>
                    <a:cubicBezTo>
                      <a:pt x="1572" y="771"/>
                      <a:pt x="1582" y="758"/>
                      <a:pt x="1593" y="765"/>
                    </a:cubicBezTo>
                    <a:cubicBezTo>
                      <a:pt x="1591" y="771"/>
                      <a:pt x="1589" y="784"/>
                      <a:pt x="1599" y="784"/>
                    </a:cubicBezTo>
                    <a:close/>
                    <a:moveTo>
                      <a:pt x="1593" y="1294"/>
                    </a:moveTo>
                    <a:cubicBezTo>
                      <a:pt x="1595" y="1300"/>
                      <a:pt x="1597" y="1317"/>
                      <a:pt x="1594" y="1328"/>
                    </a:cubicBezTo>
                    <a:cubicBezTo>
                      <a:pt x="1591" y="1337"/>
                      <a:pt x="1576" y="1356"/>
                      <a:pt x="1567" y="1367"/>
                    </a:cubicBezTo>
                    <a:cubicBezTo>
                      <a:pt x="1557" y="1381"/>
                      <a:pt x="1547" y="1394"/>
                      <a:pt x="1538" y="1405"/>
                    </a:cubicBezTo>
                    <a:cubicBezTo>
                      <a:pt x="1486" y="1466"/>
                      <a:pt x="1428" y="1519"/>
                      <a:pt x="1364" y="1566"/>
                    </a:cubicBezTo>
                    <a:cubicBezTo>
                      <a:pt x="1351" y="1575"/>
                      <a:pt x="1334" y="1589"/>
                      <a:pt x="1322" y="1592"/>
                    </a:cubicBezTo>
                    <a:cubicBezTo>
                      <a:pt x="1298" y="1598"/>
                      <a:pt x="1281" y="1584"/>
                      <a:pt x="1268" y="1578"/>
                    </a:cubicBezTo>
                    <a:cubicBezTo>
                      <a:pt x="1271" y="1591"/>
                      <a:pt x="1284" y="1600"/>
                      <a:pt x="1301" y="1601"/>
                    </a:cubicBezTo>
                    <a:cubicBezTo>
                      <a:pt x="1328" y="1603"/>
                      <a:pt x="1351" y="1586"/>
                      <a:pt x="1368" y="1574"/>
                    </a:cubicBezTo>
                    <a:cubicBezTo>
                      <a:pt x="1446" y="1517"/>
                      <a:pt x="1524" y="1446"/>
                      <a:pt x="1579" y="1367"/>
                    </a:cubicBezTo>
                    <a:cubicBezTo>
                      <a:pt x="1583" y="1361"/>
                      <a:pt x="1589" y="1355"/>
                      <a:pt x="1593" y="1349"/>
                    </a:cubicBezTo>
                    <a:cubicBezTo>
                      <a:pt x="1607" y="1324"/>
                      <a:pt x="1607" y="1271"/>
                      <a:pt x="1574" y="1276"/>
                    </a:cubicBezTo>
                    <a:cubicBezTo>
                      <a:pt x="1581" y="1283"/>
                      <a:pt x="1589" y="1286"/>
                      <a:pt x="1593" y="1294"/>
                    </a:cubicBezTo>
                    <a:close/>
                    <a:moveTo>
                      <a:pt x="1590" y="500"/>
                    </a:moveTo>
                    <a:cubicBezTo>
                      <a:pt x="1583" y="495"/>
                      <a:pt x="1571" y="508"/>
                      <a:pt x="1572" y="515"/>
                    </a:cubicBezTo>
                    <a:cubicBezTo>
                      <a:pt x="1580" y="511"/>
                      <a:pt x="1584" y="505"/>
                      <a:pt x="1590" y="500"/>
                    </a:cubicBezTo>
                    <a:close/>
                    <a:moveTo>
                      <a:pt x="1572" y="460"/>
                    </a:moveTo>
                    <a:cubicBezTo>
                      <a:pt x="1572" y="456"/>
                      <a:pt x="1573" y="450"/>
                      <a:pt x="1571" y="448"/>
                    </a:cubicBezTo>
                    <a:cubicBezTo>
                      <a:pt x="1563" y="447"/>
                      <a:pt x="1562" y="438"/>
                      <a:pt x="1557" y="433"/>
                    </a:cubicBezTo>
                    <a:cubicBezTo>
                      <a:pt x="1504" y="424"/>
                      <a:pt x="1500" y="507"/>
                      <a:pt x="1536" y="524"/>
                    </a:cubicBezTo>
                    <a:cubicBezTo>
                      <a:pt x="1538" y="521"/>
                      <a:pt x="1539" y="515"/>
                      <a:pt x="1541" y="512"/>
                    </a:cubicBezTo>
                    <a:cubicBezTo>
                      <a:pt x="1529" y="500"/>
                      <a:pt x="1524" y="466"/>
                      <a:pt x="1542" y="457"/>
                    </a:cubicBezTo>
                    <a:cubicBezTo>
                      <a:pt x="1545" y="469"/>
                      <a:pt x="1566" y="471"/>
                      <a:pt x="1572" y="460"/>
                    </a:cubicBezTo>
                    <a:close/>
                    <a:moveTo>
                      <a:pt x="1564" y="913"/>
                    </a:moveTo>
                    <a:cubicBezTo>
                      <a:pt x="1564" y="903"/>
                      <a:pt x="1572" y="900"/>
                      <a:pt x="1574" y="893"/>
                    </a:cubicBezTo>
                    <a:cubicBezTo>
                      <a:pt x="1567" y="890"/>
                      <a:pt x="1567" y="877"/>
                      <a:pt x="1559" y="877"/>
                    </a:cubicBezTo>
                    <a:cubicBezTo>
                      <a:pt x="1554" y="876"/>
                      <a:pt x="1547" y="887"/>
                      <a:pt x="1546" y="893"/>
                    </a:cubicBezTo>
                    <a:cubicBezTo>
                      <a:pt x="1546" y="901"/>
                      <a:pt x="1555" y="910"/>
                      <a:pt x="1564" y="913"/>
                    </a:cubicBezTo>
                    <a:close/>
                    <a:moveTo>
                      <a:pt x="1563" y="1337"/>
                    </a:moveTo>
                    <a:cubicBezTo>
                      <a:pt x="1567" y="1314"/>
                      <a:pt x="1539" y="1315"/>
                      <a:pt x="1532" y="1328"/>
                    </a:cubicBezTo>
                    <a:cubicBezTo>
                      <a:pt x="1518" y="1319"/>
                      <a:pt x="1522" y="1292"/>
                      <a:pt x="1531" y="1279"/>
                    </a:cubicBezTo>
                    <a:cubicBezTo>
                      <a:pt x="1530" y="1274"/>
                      <a:pt x="1528" y="1269"/>
                      <a:pt x="1525" y="1264"/>
                    </a:cubicBezTo>
                    <a:cubicBezTo>
                      <a:pt x="1489" y="1281"/>
                      <a:pt x="1499" y="1349"/>
                      <a:pt x="1535" y="1353"/>
                    </a:cubicBezTo>
                    <a:cubicBezTo>
                      <a:pt x="1547" y="1355"/>
                      <a:pt x="1560" y="1349"/>
                      <a:pt x="1563" y="1337"/>
                    </a:cubicBezTo>
                    <a:close/>
                    <a:moveTo>
                      <a:pt x="1549" y="420"/>
                    </a:moveTo>
                    <a:cubicBezTo>
                      <a:pt x="1568" y="400"/>
                      <a:pt x="1526" y="369"/>
                      <a:pt x="1511" y="390"/>
                    </a:cubicBezTo>
                    <a:cubicBezTo>
                      <a:pt x="1517" y="398"/>
                      <a:pt x="1534" y="392"/>
                      <a:pt x="1538" y="402"/>
                    </a:cubicBezTo>
                    <a:cubicBezTo>
                      <a:pt x="1531" y="410"/>
                      <a:pt x="1536" y="421"/>
                      <a:pt x="1549" y="420"/>
                    </a:cubicBezTo>
                    <a:close/>
                    <a:moveTo>
                      <a:pt x="1506" y="1404"/>
                    </a:moveTo>
                    <a:cubicBezTo>
                      <a:pt x="1529" y="1411"/>
                      <a:pt x="1553" y="1395"/>
                      <a:pt x="1548" y="1370"/>
                    </a:cubicBezTo>
                    <a:cubicBezTo>
                      <a:pt x="1537" y="1358"/>
                      <a:pt x="1518" y="1372"/>
                      <a:pt x="1532" y="1382"/>
                    </a:cubicBezTo>
                    <a:cubicBezTo>
                      <a:pt x="1527" y="1393"/>
                      <a:pt x="1504" y="1387"/>
                      <a:pt x="1506" y="1404"/>
                    </a:cubicBezTo>
                    <a:close/>
                    <a:moveTo>
                      <a:pt x="1545" y="466"/>
                    </a:moveTo>
                    <a:cubicBezTo>
                      <a:pt x="1529" y="463"/>
                      <a:pt x="1532" y="497"/>
                      <a:pt x="1543" y="501"/>
                    </a:cubicBezTo>
                    <a:cubicBezTo>
                      <a:pt x="1549" y="493"/>
                      <a:pt x="1540" y="479"/>
                      <a:pt x="1545" y="466"/>
                    </a:cubicBezTo>
                    <a:close/>
                    <a:moveTo>
                      <a:pt x="1536" y="1322"/>
                    </a:moveTo>
                    <a:cubicBezTo>
                      <a:pt x="1536" y="1312"/>
                      <a:pt x="1532" y="1297"/>
                      <a:pt x="1535" y="1287"/>
                    </a:cubicBezTo>
                    <a:cubicBezTo>
                      <a:pt x="1522" y="1289"/>
                      <a:pt x="1523" y="1321"/>
                      <a:pt x="1536" y="1322"/>
                    </a:cubicBezTo>
                    <a:close/>
                    <a:moveTo>
                      <a:pt x="1525" y="376"/>
                    </a:moveTo>
                    <a:cubicBezTo>
                      <a:pt x="1526" y="365"/>
                      <a:pt x="1514" y="355"/>
                      <a:pt x="1501" y="357"/>
                    </a:cubicBezTo>
                    <a:cubicBezTo>
                      <a:pt x="1494" y="342"/>
                      <a:pt x="1472" y="347"/>
                      <a:pt x="1472" y="361"/>
                    </a:cubicBezTo>
                    <a:cubicBezTo>
                      <a:pt x="1472" y="375"/>
                      <a:pt x="1486" y="369"/>
                      <a:pt x="1491" y="367"/>
                    </a:cubicBezTo>
                    <a:cubicBezTo>
                      <a:pt x="1490" y="381"/>
                      <a:pt x="1471" y="375"/>
                      <a:pt x="1465" y="370"/>
                    </a:cubicBezTo>
                    <a:cubicBezTo>
                      <a:pt x="1461" y="373"/>
                      <a:pt x="1454" y="374"/>
                      <a:pt x="1452" y="378"/>
                    </a:cubicBezTo>
                    <a:cubicBezTo>
                      <a:pt x="1467" y="403"/>
                      <a:pt x="1504" y="383"/>
                      <a:pt x="1525" y="376"/>
                    </a:cubicBezTo>
                    <a:close/>
                    <a:moveTo>
                      <a:pt x="1519" y="959"/>
                    </a:moveTo>
                    <a:cubicBezTo>
                      <a:pt x="1524" y="923"/>
                      <a:pt x="1525" y="884"/>
                      <a:pt x="1522" y="850"/>
                    </a:cubicBezTo>
                    <a:cubicBezTo>
                      <a:pt x="1509" y="849"/>
                      <a:pt x="1492" y="852"/>
                      <a:pt x="1477" y="852"/>
                    </a:cubicBezTo>
                    <a:cubicBezTo>
                      <a:pt x="1475" y="849"/>
                      <a:pt x="1473" y="846"/>
                      <a:pt x="1473" y="841"/>
                    </a:cubicBezTo>
                    <a:cubicBezTo>
                      <a:pt x="1478" y="838"/>
                      <a:pt x="1485" y="838"/>
                      <a:pt x="1491" y="836"/>
                    </a:cubicBezTo>
                    <a:cubicBezTo>
                      <a:pt x="1491" y="827"/>
                      <a:pt x="1486" y="819"/>
                      <a:pt x="1490" y="811"/>
                    </a:cubicBezTo>
                    <a:cubicBezTo>
                      <a:pt x="1491" y="810"/>
                      <a:pt x="1493" y="810"/>
                      <a:pt x="1496" y="810"/>
                    </a:cubicBezTo>
                    <a:cubicBezTo>
                      <a:pt x="1503" y="815"/>
                      <a:pt x="1500" y="830"/>
                      <a:pt x="1502" y="839"/>
                    </a:cubicBezTo>
                    <a:cubicBezTo>
                      <a:pt x="1511" y="839"/>
                      <a:pt x="1518" y="838"/>
                      <a:pt x="1523" y="834"/>
                    </a:cubicBezTo>
                    <a:cubicBezTo>
                      <a:pt x="1516" y="803"/>
                      <a:pt x="1516" y="765"/>
                      <a:pt x="1505" y="738"/>
                    </a:cubicBezTo>
                    <a:cubicBezTo>
                      <a:pt x="1488" y="739"/>
                      <a:pt x="1472" y="747"/>
                      <a:pt x="1456" y="746"/>
                    </a:cubicBezTo>
                    <a:cubicBezTo>
                      <a:pt x="1456" y="743"/>
                      <a:pt x="1456" y="741"/>
                      <a:pt x="1456" y="739"/>
                    </a:cubicBezTo>
                    <a:cubicBezTo>
                      <a:pt x="1458" y="733"/>
                      <a:pt x="1470" y="737"/>
                      <a:pt x="1471" y="730"/>
                    </a:cubicBezTo>
                    <a:cubicBezTo>
                      <a:pt x="1474" y="725"/>
                      <a:pt x="1464" y="717"/>
                      <a:pt x="1470" y="711"/>
                    </a:cubicBezTo>
                    <a:cubicBezTo>
                      <a:pt x="1483" y="710"/>
                      <a:pt x="1476" y="727"/>
                      <a:pt x="1483" y="731"/>
                    </a:cubicBezTo>
                    <a:cubicBezTo>
                      <a:pt x="1492" y="730"/>
                      <a:pt x="1499" y="728"/>
                      <a:pt x="1502" y="722"/>
                    </a:cubicBezTo>
                    <a:cubicBezTo>
                      <a:pt x="1497" y="704"/>
                      <a:pt x="1491" y="685"/>
                      <a:pt x="1485" y="668"/>
                    </a:cubicBezTo>
                    <a:cubicBezTo>
                      <a:pt x="1481" y="657"/>
                      <a:pt x="1478" y="644"/>
                      <a:pt x="1469" y="638"/>
                    </a:cubicBezTo>
                    <a:cubicBezTo>
                      <a:pt x="1463" y="641"/>
                      <a:pt x="1454" y="645"/>
                      <a:pt x="1445" y="649"/>
                    </a:cubicBezTo>
                    <a:cubicBezTo>
                      <a:pt x="1438" y="652"/>
                      <a:pt x="1427" y="659"/>
                      <a:pt x="1423" y="648"/>
                    </a:cubicBezTo>
                    <a:cubicBezTo>
                      <a:pt x="1426" y="642"/>
                      <a:pt x="1435" y="643"/>
                      <a:pt x="1438" y="637"/>
                    </a:cubicBezTo>
                    <a:cubicBezTo>
                      <a:pt x="1437" y="628"/>
                      <a:pt x="1429" y="625"/>
                      <a:pt x="1429" y="615"/>
                    </a:cubicBezTo>
                    <a:cubicBezTo>
                      <a:pt x="1432" y="615"/>
                      <a:pt x="1433" y="613"/>
                      <a:pt x="1435" y="612"/>
                    </a:cubicBezTo>
                    <a:cubicBezTo>
                      <a:pt x="1443" y="615"/>
                      <a:pt x="1441" y="631"/>
                      <a:pt x="1450" y="633"/>
                    </a:cubicBezTo>
                    <a:cubicBezTo>
                      <a:pt x="1455" y="634"/>
                      <a:pt x="1462" y="629"/>
                      <a:pt x="1467" y="625"/>
                    </a:cubicBezTo>
                    <a:cubicBezTo>
                      <a:pt x="1452" y="597"/>
                      <a:pt x="1441" y="565"/>
                      <a:pt x="1420" y="543"/>
                    </a:cubicBezTo>
                    <a:cubicBezTo>
                      <a:pt x="1416" y="544"/>
                      <a:pt x="1413" y="548"/>
                      <a:pt x="1409" y="550"/>
                    </a:cubicBezTo>
                    <a:cubicBezTo>
                      <a:pt x="1399" y="557"/>
                      <a:pt x="1383" y="571"/>
                      <a:pt x="1375" y="560"/>
                    </a:cubicBezTo>
                    <a:cubicBezTo>
                      <a:pt x="1377" y="554"/>
                      <a:pt x="1385" y="554"/>
                      <a:pt x="1386" y="547"/>
                    </a:cubicBezTo>
                    <a:cubicBezTo>
                      <a:pt x="1384" y="538"/>
                      <a:pt x="1376" y="536"/>
                      <a:pt x="1376" y="525"/>
                    </a:cubicBezTo>
                    <a:cubicBezTo>
                      <a:pt x="1377" y="525"/>
                      <a:pt x="1378" y="524"/>
                      <a:pt x="1380" y="523"/>
                    </a:cubicBezTo>
                    <a:cubicBezTo>
                      <a:pt x="1390" y="526"/>
                      <a:pt x="1389" y="539"/>
                      <a:pt x="1397" y="543"/>
                    </a:cubicBezTo>
                    <a:cubicBezTo>
                      <a:pt x="1403" y="540"/>
                      <a:pt x="1409" y="537"/>
                      <a:pt x="1413" y="532"/>
                    </a:cubicBezTo>
                    <a:cubicBezTo>
                      <a:pt x="1397" y="501"/>
                      <a:pt x="1374" y="478"/>
                      <a:pt x="1351" y="454"/>
                    </a:cubicBezTo>
                    <a:cubicBezTo>
                      <a:pt x="1336" y="461"/>
                      <a:pt x="1328" y="476"/>
                      <a:pt x="1312" y="484"/>
                    </a:cubicBezTo>
                    <a:cubicBezTo>
                      <a:pt x="1310" y="482"/>
                      <a:pt x="1308" y="480"/>
                      <a:pt x="1307" y="476"/>
                    </a:cubicBezTo>
                    <a:cubicBezTo>
                      <a:pt x="1309" y="471"/>
                      <a:pt x="1314" y="469"/>
                      <a:pt x="1317" y="464"/>
                    </a:cubicBezTo>
                    <a:cubicBezTo>
                      <a:pt x="1315" y="454"/>
                      <a:pt x="1302" y="450"/>
                      <a:pt x="1303" y="441"/>
                    </a:cubicBezTo>
                    <a:cubicBezTo>
                      <a:pt x="1304" y="440"/>
                      <a:pt x="1304" y="439"/>
                      <a:pt x="1305" y="439"/>
                    </a:cubicBezTo>
                    <a:cubicBezTo>
                      <a:pt x="1314" y="440"/>
                      <a:pt x="1318" y="456"/>
                      <a:pt x="1326" y="456"/>
                    </a:cubicBezTo>
                    <a:cubicBezTo>
                      <a:pt x="1332" y="455"/>
                      <a:pt x="1335" y="447"/>
                      <a:pt x="1339" y="442"/>
                    </a:cubicBezTo>
                    <a:cubicBezTo>
                      <a:pt x="1328" y="428"/>
                      <a:pt x="1316" y="415"/>
                      <a:pt x="1301" y="406"/>
                    </a:cubicBezTo>
                    <a:cubicBezTo>
                      <a:pt x="1297" y="400"/>
                      <a:pt x="1291" y="397"/>
                      <a:pt x="1284" y="391"/>
                    </a:cubicBezTo>
                    <a:cubicBezTo>
                      <a:pt x="1280" y="388"/>
                      <a:pt x="1272" y="378"/>
                      <a:pt x="1266" y="378"/>
                    </a:cubicBezTo>
                    <a:cubicBezTo>
                      <a:pt x="1251" y="379"/>
                      <a:pt x="1242" y="424"/>
                      <a:pt x="1228" y="408"/>
                    </a:cubicBezTo>
                    <a:cubicBezTo>
                      <a:pt x="1226" y="401"/>
                      <a:pt x="1233" y="401"/>
                      <a:pt x="1233" y="394"/>
                    </a:cubicBezTo>
                    <a:cubicBezTo>
                      <a:pt x="1230" y="387"/>
                      <a:pt x="1219" y="388"/>
                      <a:pt x="1216" y="381"/>
                    </a:cubicBezTo>
                    <a:cubicBezTo>
                      <a:pt x="1222" y="366"/>
                      <a:pt x="1231" y="383"/>
                      <a:pt x="1240" y="385"/>
                    </a:cubicBezTo>
                    <a:cubicBezTo>
                      <a:pt x="1245" y="380"/>
                      <a:pt x="1248" y="374"/>
                      <a:pt x="1252" y="369"/>
                    </a:cubicBezTo>
                    <a:cubicBezTo>
                      <a:pt x="1229" y="350"/>
                      <a:pt x="1203" y="334"/>
                      <a:pt x="1175" y="320"/>
                    </a:cubicBezTo>
                    <a:cubicBezTo>
                      <a:pt x="1163" y="323"/>
                      <a:pt x="1157" y="375"/>
                      <a:pt x="1143" y="355"/>
                    </a:cubicBezTo>
                    <a:cubicBezTo>
                      <a:pt x="1144" y="350"/>
                      <a:pt x="1148" y="348"/>
                      <a:pt x="1148" y="342"/>
                    </a:cubicBezTo>
                    <a:cubicBezTo>
                      <a:pt x="1144" y="336"/>
                      <a:pt x="1133" y="337"/>
                      <a:pt x="1130" y="330"/>
                    </a:cubicBezTo>
                    <a:cubicBezTo>
                      <a:pt x="1130" y="327"/>
                      <a:pt x="1132" y="325"/>
                      <a:pt x="1134" y="324"/>
                    </a:cubicBezTo>
                    <a:cubicBezTo>
                      <a:pt x="1140" y="327"/>
                      <a:pt x="1144" y="331"/>
                      <a:pt x="1152" y="331"/>
                    </a:cubicBezTo>
                    <a:cubicBezTo>
                      <a:pt x="1156" y="327"/>
                      <a:pt x="1160" y="323"/>
                      <a:pt x="1161" y="315"/>
                    </a:cubicBezTo>
                    <a:cubicBezTo>
                      <a:pt x="1152" y="307"/>
                      <a:pt x="1139" y="302"/>
                      <a:pt x="1127" y="297"/>
                    </a:cubicBezTo>
                    <a:cubicBezTo>
                      <a:pt x="1110" y="290"/>
                      <a:pt x="1094" y="284"/>
                      <a:pt x="1075" y="281"/>
                    </a:cubicBezTo>
                    <a:cubicBezTo>
                      <a:pt x="1066" y="289"/>
                      <a:pt x="1068" y="331"/>
                      <a:pt x="1050" y="320"/>
                    </a:cubicBezTo>
                    <a:cubicBezTo>
                      <a:pt x="1048" y="316"/>
                      <a:pt x="1052" y="311"/>
                      <a:pt x="1051" y="305"/>
                    </a:cubicBezTo>
                    <a:cubicBezTo>
                      <a:pt x="1046" y="301"/>
                      <a:pt x="1034" y="302"/>
                      <a:pt x="1029" y="297"/>
                    </a:cubicBezTo>
                    <a:cubicBezTo>
                      <a:pt x="1029" y="294"/>
                      <a:pt x="1028" y="291"/>
                      <a:pt x="1030" y="289"/>
                    </a:cubicBezTo>
                    <a:cubicBezTo>
                      <a:pt x="1041" y="289"/>
                      <a:pt x="1046" y="294"/>
                      <a:pt x="1056" y="295"/>
                    </a:cubicBezTo>
                    <a:cubicBezTo>
                      <a:pt x="1057" y="288"/>
                      <a:pt x="1063" y="282"/>
                      <a:pt x="1061" y="275"/>
                    </a:cubicBezTo>
                    <a:cubicBezTo>
                      <a:pt x="1029" y="265"/>
                      <a:pt x="996" y="256"/>
                      <a:pt x="957" y="256"/>
                    </a:cubicBezTo>
                    <a:cubicBezTo>
                      <a:pt x="951" y="268"/>
                      <a:pt x="963" y="310"/>
                      <a:pt x="941" y="300"/>
                    </a:cubicBezTo>
                    <a:cubicBezTo>
                      <a:pt x="938" y="296"/>
                      <a:pt x="942" y="292"/>
                      <a:pt x="941" y="286"/>
                    </a:cubicBezTo>
                    <a:cubicBezTo>
                      <a:pt x="937" y="277"/>
                      <a:pt x="910" y="289"/>
                      <a:pt x="913" y="273"/>
                    </a:cubicBezTo>
                    <a:cubicBezTo>
                      <a:pt x="919" y="269"/>
                      <a:pt x="932" y="275"/>
                      <a:pt x="941" y="273"/>
                    </a:cubicBezTo>
                    <a:cubicBezTo>
                      <a:pt x="944" y="269"/>
                      <a:pt x="945" y="258"/>
                      <a:pt x="943" y="252"/>
                    </a:cubicBezTo>
                    <a:cubicBezTo>
                      <a:pt x="907" y="248"/>
                      <a:pt x="872" y="248"/>
                      <a:pt x="837" y="251"/>
                    </a:cubicBezTo>
                    <a:cubicBezTo>
                      <a:pt x="833" y="267"/>
                      <a:pt x="843" y="284"/>
                      <a:pt x="839" y="300"/>
                    </a:cubicBezTo>
                    <a:cubicBezTo>
                      <a:pt x="835" y="300"/>
                      <a:pt x="834" y="302"/>
                      <a:pt x="830" y="301"/>
                    </a:cubicBezTo>
                    <a:cubicBezTo>
                      <a:pt x="827" y="298"/>
                      <a:pt x="828" y="290"/>
                      <a:pt x="826" y="285"/>
                    </a:cubicBezTo>
                    <a:cubicBezTo>
                      <a:pt x="817" y="281"/>
                      <a:pt x="806" y="288"/>
                      <a:pt x="798" y="285"/>
                    </a:cubicBezTo>
                    <a:cubicBezTo>
                      <a:pt x="798" y="282"/>
                      <a:pt x="798" y="281"/>
                      <a:pt x="797" y="280"/>
                    </a:cubicBezTo>
                    <a:cubicBezTo>
                      <a:pt x="802" y="272"/>
                      <a:pt x="819" y="277"/>
                      <a:pt x="825" y="271"/>
                    </a:cubicBezTo>
                    <a:cubicBezTo>
                      <a:pt x="825" y="264"/>
                      <a:pt x="825" y="257"/>
                      <a:pt x="822" y="253"/>
                    </a:cubicBezTo>
                    <a:cubicBezTo>
                      <a:pt x="787" y="254"/>
                      <a:pt x="750" y="261"/>
                      <a:pt x="721" y="270"/>
                    </a:cubicBezTo>
                    <a:cubicBezTo>
                      <a:pt x="722" y="284"/>
                      <a:pt x="729" y="301"/>
                      <a:pt x="732" y="316"/>
                    </a:cubicBezTo>
                    <a:cubicBezTo>
                      <a:pt x="730" y="320"/>
                      <a:pt x="726" y="322"/>
                      <a:pt x="720" y="321"/>
                    </a:cubicBezTo>
                    <a:cubicBezTo>
                      <a:pt x="719" y="315"/>
                      <a:pt x="717" y="311"/>
                      <a:pt x="714" y="306"/>
                    </a:cubicBezTo>
                    <a:cubicBezTo>
                      <a:pt x="705" y="306"/>
                      <a:pt x="701" y="312"/>
                      <a:pt x="693" y="312"/>
                    </a:cubicBezTo>
                    <a:cubicBezTo>
                      <a:pt x="692" y="309"/>
                      <a:pt x="689" y="308"/>
                      <a:pt x="690" y="304"/>
                    </a:cubicBezTo>
                    <a:cubicBezTo>
                      <a:pt x="695" y="298"/>
                      <a:pt x="707" y="298"/>
                      <a:pt x="713" y="292"/>
                    </a:cubicBezTo>
                    <a:cubicBezTo>
                      <a:pt x="711" y="286"/>
                      <a:pt x="711" y="278"/>
                      <a:pt x="706" y="274"/>
                    </a:cubicBezTo>
                    <a:cubicBezTo>
                      <a:pt x="691" y="275"/>
                      <a:pt x="677" y="285"/>
                      <a:pt x="659" y="286"/>
                    </a:cubicBezTo>
                    <a:cubicBezTo>
                      <a:pt x="650" y="296"/>
                      <a:pt x="629" y="296"/>
                      <a:pt x="621" y="308"/>
                    </a:cubicBezTo>
                    <a:cubicBezTo>
                      <a:pt x="627" y="323"/>
                      <a:pt x="633" y="337"/>
                      <a:pt x="640" y="352"/>
                    </a:cubicBezTo>
                    <a:cubicBezTo>
                      <a:pt x="638" y="355"/>
                      <a:pt x="635" y="356"/>
                      <a:pt x="630" y="357"/>
                    </a:cubicBezTo>
                    <a:cubicBezTo>
                      <a:pt x="625" y="355"/>
                      <a:pt x="626" y="346"/>
                      <a:pt x="621" y="343"/>
                    </a:cubicBezTo>
                    <a:cubicBezTo>
                      <a:pt x="611" y="344"/>
                      <a:pt x="609" y="352"/>
                      <a:pt x="598" y="352"/>
                    </a:cubicBezTo>
                    <a:cubicBezTo>
                      <a:pt x="597" y="349"/>
                      <a:pt x="594" y="348"/>
                      <a:pt x="594" y="345"/>
                    </a:cubicBezTo>
                    <a:cubicBezTo>
                      <a:pt x="598" y="337"/>
                      <a:pt x="614" y="339"/>
                      <a:pt x="616" y="330"/>
                    </a:cubicBezTo>
                    <a:cubicBezTo>
                      <a:pt x="618" y="324"/>
                      <a:pt x="612" y="316"/>
                      <a:pt x="607" y="312"/>
                    </a:cubicBezTo>
                    <a:cubicBezTo>
                      <a:pt x="578" y="326"/>
                      <a:pt x="549" y="340"/>
                      <a:pt x="526" y="359"/>
                    </a:cubicBezTo>
                    <a:cubicBezTo>
                      <a:pt x="527" y="364"/>
                      <a:pt x="532" y="366"/>
                      <a:pt x="532" y="372"/>
                    </a:cubicBezTo>
                    <a:cubicBezTo>
                      <a:pt x="531" y="376"/>
                      <a:pt x="524" y="375"/>
                      <a:pt x="522" y="377"/>
                    </a:cubicBezTo>
                    <a:cubicBezTo>
                      <a:pt x="514" y="362"/>
                      <a:pt x="501" y="376"/>
                      <a:pt x="492" y="384"/>
                    </a:cubicBezTo>
                    <a:cubicBezTo>
                      <a:pt x="476" y="397"/>
                      <a:pt x="469" y="403"/>
                      <a:pt x="454" y="416"/>
                    </a:cubicBezTo>
                    <a:cubicBezTo>
                      <a:pt x="448" y="422"/>
                      <a:pt x="436" y="427"/>
                      <a:pt x="436" y="433"/>
                    </a:cubicBezTo>
                    <a:cubicBezTo>
                      <a:pt x="436" y="438"/>
                      <a:pt x="450" y="448"/>
                      <a:pt x="453" y="451"/>
                    </a:cubicBezTo>
                    <a:cubicBezTo>
                      <a:pt x="462" y="462"/>
                      <a:pt x="477" y="475"/>
                      <a:pt x="461" y="479"/>
                    </a:cubicBezTo>
                    <a:cubicBezTo>
                      <a:pt x="447" y="463"/>
                      <a:pt x="439" y="477"/>
                      <a:pt x="429" y="487"/>
                    </a:cubicBezTo>
                    <a:cubicBezTo>
                      <a:pt x="426" y="484"/>
                      <a:pt x="422" y="483"/>
                      <a:pt x="421" y="479"/>
                    </a:cubicBezTo>
                    <a:cubicBezTo>
                      <a:pt x="423" y="473"/>
                      <a:pt x="437" y="468"/>
                      <a:pt x="437" y="459"/>
                    </a:cubicBezTo>
                    <a:cubicBezTo>
                      <a:pt x="437" y="453"/>
                      <a:pt x="428" y="446"/>
                      <a:pt x="423" y="446"/>
                    </a:cubicBezTo>
                    <a:cubicBezTo>
                      <a:pt x="418" y="446"/>
                      <a:pt x="411" y="458"/>
                      <a:pt x="406" y="464"/>
                    </a:cubicBezTo>
                    <a:cubicBezTo>
                      <a:pt x="389" y="484"/>
                      <a:pt x="369" y="506"/>
                      <a:pt x="361" y="525"/>
                    </a:cubicBezTo>
                    <a:cubicBezTo>
                      <a:pt x="372" y="538"/>
                      <a:pt x="390" y="543"/>
                      <a:pt x="400" y="557"/>
                    </a:cubicBezTo>
                    <a:cubicBezTo>
                      <a:pt x="396" y="560"/>
                      <a:pt x="396" y="566"/>
                      <a:pt x="391" y="567"/>
                    </a:cubicBezTo>
                    <a:cubicBezTo>
                      <a:pt x="385" y="567"/>
                      <a:pt x="383" y="562"/>
                      <a:pt x="377" y="562"/>
                    </a:cubicBezTo>
                    <a:cubicBezTo>
                      <a:pt x="370" y="565"/>
                      <a:pt x="371" y="576"/>
                      <a:pt x="363" y="579"/>
                    </a:cubicBezTo>
                    <a:cubicBezTo>
                      <a:pt x="361" y="577"/>
                      <a:pt x="358" y="577"/>
                      <a:pt x="358" y="573"/>
                    </a:cubicBezTo>
                    <a:cubicBezTo>
                      <a:pt x="361" y="566"/>
                      <a:pt x="365" y="561"/>
                      <a:pt x="367" y="553"/>
                    </a:cubicBezTo>
                    <a:cubicBezTo>
                      <a:pt x="364" y="547"/>
                      <a:pt x="358" y="544"/>
                      <a:pt x="350" y="543"/>
                    </a:cubicBezTo>
                    <a:cubicBezTo>
                      <a:pt x="339" y="552"/>
                      <a:pt x="334" y="570"/>
                      <a:pt x="325" y="585"/>
                    </a:cubicBezTo>
                    <a:cubicBezTo>
                      <a:pt x="319" y="596"/>
                      <a:pt x="306" y="609"/>
                      <a:pt x="307" y="625"/>
                    </a:cubicBezTo>
                    <a:cubicBezTo>
                      <a:pt x="321" y="635"/>
                      <a:pt x="340" y="639"/>
                      <a:pt x="350" y="651"/>
                    </a:cubicBezTo>
                    <a:cubicBezTo>
                      <a:pt x="349" y="653"/>
                      <a:pt x="349" y="656"/>
                      <a:pt x="347" y="657"/>
                    </a:cubicBezTo>
                    <a:cubicBezTo>
                      <a:pt x="343" y="659"/>
                      <a:pt x="334" y="652"/>
                      <a:pt x="330" y="654"/>
                    </a:cubicBezTo>
                    <a:cubicBezTo>
                      <a:pt x="323" y="658"/>
                      <a:pt x="325" y="670"/>
                      <a:pt x="320" y="675"/>
                    </a:cubicBezTo>
                    <a:cubicBezTo>
                      <a:pt x="318" y="673"/>
                      <a:pt x="312" y="674"/>
                      <a:pt x="310" y="670"/>
                    </a:cubicBezTo>
                    <a:cubicBezTo>
                      <a:pt x="313" y="662"/>
                      <a:pt x="319" y="657"/>
                      <a:pt x="318" y="646"/>
                    </a:cubicBezTo>
                    <a:cubicBezTo>
                      <a:pt x="313" y="643"/>
                      <a:pt x="308" y="640"/>
                      <a:pt x="301" y="639"/>
                    </a:cubicBezTo>
                    <a:cubicBezTo>
                      <a:pt x="287" y="663"/>
                      <a:pt x="279" y="692"/>
                      <a:pt x="272" y="722"/>
                    </a:cubicBezTo>
                    <a:cubicBezTo>
                      <a:pt x="275" y="728"/>
                      <a:pt x="284" y="728"/>
                      <a:pt x="294" y="732"/>
                    </a:cubicBezTo>
                    <a:cubicBezTo>
                      <a:pt x="304" y="735"/>
                      <a:pt x="320" y="736"/>
                      <a:pt x="318" y="746"/>
                    </a:cubicBezTo>
                    <a:cubicBezTo>
                      <a:pt x="314" y="751"/>
                      <a:pt x="305" y="743"/>
                      <a:pt x="299" y="747"/>
                    </a:cubicBezTo>
                    <a:cubicBezTo>
                      <a:pt x="295" y="752"/>
                      <a:pt x="297" y="763"/>
                      <a:pt x="292" y="767"/>
                    </a:cubicBezTo>
                    <a:cubicBezTo>
                      <a:pt x="281" y="766"/>
                      <a:pt x="291" y="750"/>
                      <a:pt x="290" y="742"/>
                    </a:cubicBezTo>
                    <a:cubicBezTo>
                      <a:pt x="285" y="739"/>
                      <a:pt x="276" y="734"/>
                      <a:pt x="269" y="737"/>
                    </a:cubicBezTo>
                    <a:cubicBezTo>
                      <a:pt x="260" y="768"/>
                      <a:pt x="254" y="802"/>
                      <a:pt x="254" y="836"/>
                    </a:cubicBezTo>
                    <a:cubicBezTo>
                      <a:pt x="267" y="843"/>
                      <a:pt x="307" y="830"/>
                      <a:pt x="302" y="852"/>
                    </a:cubicBezTo>
                    <a:cubicBezTo>
                      <a:pt x="298" y="855"/>
                      <a:pt x="288" y="853"/>
                      <a:pt x="284" y="855"/>
                    </a:cubicBezTo>
                    <a:cubicBezTo>
                      <a:pt x="279" y="862"/>
                      <a:pt x="288" y="881"/>
                      <a:pt x="277" y="881"/>
                    </a:cubicBezTo>
                    <a:cubicBezTo>
                      <a:pt x="270" y="877"/>
                      <a:pt x="276" y="860"/>
                      <a:pt x="273" y="852"/>
                    </a:cubicBezTo>
                    <a:cubicBezTo>
                      <a:pt x="266" y="851"/>
                      <a:pt x="260" y="847"/>
                      <a:pt x="254" y="850"/>
                    </a:cubicBezTo>
                    <a:cubicBezTo>
                      <a:pt x="248" y="887"/>
                      <a:pt x="249" y="931"/>
                      <a:pt x="258" y="959"/>
                    </a:cubicBezTo>
                    <a:cubicBezTo>
                      <a:pt x="274" y="958"/>
                      <a:pt x="290" y="956"/>
                      <a:pt x="306" y="954"/>
                    </a:cubicBezTo>
                    <a:cubicBezTo>
                      <a:pt x="315" y="967"/>
                      <a:pt x="298" y="969"/>
                      <a:pt x="291" y="972"/>
                    </a:cubicBezTo>
                    <a:cubicBezTo>
                      <a:pt x="293" y="981"/>
                      <a:pt x="294" y="989"/>
                      <a:pt x="295" y="998"/>
                    </a:cubicBezTo>
                    <a:cubicBezTo>
                      <a:pt x="292" y="999"/>
                      <a:pt x="291" y="1002"/>
                      <a:pt x="286" y="1001"/>
                    </a:cubicBezTo>
                    <a:cubicBezTo>
                      <a:pt x="281" y="993"/>
                      <a:pt x="282" y="980"/>
                      <a:pt x="277" y="972"/>
                    </a:cubicBezTo>
                    <a:cubicBezTo>
                      <a:pt x="270" y="973"/>
                      <a:pt x="264" y="974"/>
                      <a:pt x="259" y="977"/>
                    </a:cubicBezTo>
                    <a:cubicBezTo>
                      <a:pt x="261" y="1016"/>
                      <a:pt x="272" y="1051"/>
                      <a:pt x="283" y="1079"/>
                    </a:cubicBezTo>
                    <a:cubicBezTo>
                      <a:pt x="301" y="1076"/>
                      <a:pt x="315" y="1068"/>
                      <a:pt x="333" y="1065"/>
                    </a:cubicBezTo>
                    <a:cubicBezTo>
                      <a:pt x="335" y="1068"/>
                      <a:pt x="337" y="1072"/>
                      <a:pt x="336" y="1077"/>
                    </a:cubicBezTo>
                    <a:cubicBezTo>
                      <a:pt x="331" y="1079"/>
                      <a:pt x="326" y="1081"/>
                      <a:pt x="321" y="1083"/>
                    </a:cubicBezTo>
                    <a:cubicBezTo>
                      <a:pt x="320" y="1092"/>
                      <a:pt x="327" y="1094"/>
                      <a:pt x="327" y="1102"/>
                    </a:cubicBezTo>
                    <a:cubicBezTo>
                      <a:pt x="313" y="1111"/>
                      <a:pt x="314" y="1089"/>
                      <a:pt x="308" y="1084"/>
                    </a:cubicBezTo>
                    <a:cubicBezTo>
                      <a:pt x="301" y="1086"/>
                      <a:pt x="295" y="1090"/>
                      <a:pt x="288" y="1092"/>
                    </a:cubicBezTo>
                    <a:cubicBezTo>
                      <a:pt x="296" y="1123"/>
                      <a:pt x="310" y="1147"/>
                      <a:pt x="321" y="1175"/>
                    </a:cubicBezTo>
                    <a:cubicBezTo>
                      <a:pt x="340" y="1179"/>
                      <a:pt x="353" y="1162"/>
                      <a:pt x="372" y="1159"/>
                    </a:cubicBezTo>
                    <a:cubicBezTo>
                      <a:pt x="382" y="1170"/>
                      <a:pt x="363" y="1172"/>
                      <a:pt x="360" y="1179"/>
                    </a:cubicBezTo>
                    <a:cubicBezTo>
                      <a:pt x="363" y="1187"/>
                      <a:pt x="370" y="1190"/>
                      <a:pt x="371" y="1200"/>
                    </a:cubicBezTo>
                    <a:cubicBezTo>
                      <a:pt x="369" y="1200"/>
                      <a:pt x="368" y="1201"/>
                      <a:pt x="366" y="1202"/>
                    </a:cubicBezTo>
                    <a:cubicBezTo>
                      <a:pt x="356" y="1200"/>
                      <a:pt x="357" y="1187"/>
                      <a:pt x="349" y="1184"/>
                    </a:cubicBezTo>
                    <a:cubicBezTo>
                      <a:pt x="344" y="1186"/>
                      <a:pt x="337" y="1188"/>
                      <a:pt x="334" y="1192"/>
                    </a:cubicBezTo>
                    <a:cubicBezTo>
                      <a:pt x="337" y="1207"/>
                      <a:pt x="348" y="1220"/>
                      <a:pt x="358" y="1235"/>
                    </a:cubicBezTo>
                    <a:cubicBezTo>
                      <a:pt x="361" y="1241"/>
                      <a:pt x="365" y="1248"/>
                      <a:pt x="371" y="1256"/>
                    </a:cubicBezTo>
                    <a:cubicBezTo>
                      <a:pt x="374" y="1261"/>
                      <a:pt x="382" y="1273"/>
                      <a:pt x="387" y="1274"/>
                    </a:cubicBezTo>
                    <a:cubicBezTo>
                      <a:pt x="392" y="1275"/>
                      <a:pt x="403" y="1265"/>
                      <a:pt x="408" y="1261"/>
                    </a:cubicBezTo>
                    <a:cubicBezTo>
                      <a:pt x="416" y="1255"/>
                      <a:pt x="419" y="1248"/>
                      <a:pt x="427" y="1245"/>
                    </a:cubicBezTo>
                    <a:cubicBezTo>
                      <a:pt x="429" y="1248"/>
                      <a:pt x="432" y="1248"/>
                      <a:pt x="433" y="1251"/>
                    </a:cubicBezTo>
                    <a:cubicBezTo>
                      <a:pt x="432" y="1259"/>
                      <a:pt x="422" y="1257"/>
                      <a:pt x="422" y="1265"/>
                    </a:cubicBezTo>
                    <a:cubicBezTo>
                      <a:pt x="425" y="1273"/>
                      <a:pt x="434" y="1274"/>
                      <a:pt x="435" y="1284"/>
                    </a:cubicBezTo>
                    <a:cubicBezTo>
                      <a:pt x="433" y="1286"/>
                      <a:pt x="432" y="1289"/>
                      <a:pt x="426" y="1288"/>
                    </a:cubicBezTo>
                    <a:cubicBezTo>
                      <a:pt x="422" y="1283"/>
                      <a:pt x="419" y="1276"/>
                      <a:pt x="414" y="1272"/>
                    </a:cubicBezTo>
                    <a:cubicBezTo>
                      <a:pt x="406" y="1275"/>
                      <a:pt x="401" y="1280"/>
                      <a:pt x="396" y="1285"/>
                    </a:cubicBezTo>
                    <a:cubicBezTo>
                      <a:pt x="414" y="1313"/>
                      <a:pt x="437" y="1336"/>
                      <a:pt x="463" y="1357"/>
                    </a:cubicBezTo>
                    <a:cubicBezTo>
                      <a:pt x="477" y="1347"/>
                      <a:pt x="486" y="1332"/>
                      <a:pt x="501" y="1322"/>
                    </a:cubicBezTo>
                    <a:cubicBezTo>
                      <a:pt x="502" y="1325"/>
                      <a:pt x="508" y="1325"/>
                      <a:pt x="508" y="1330"/>
                    </a:cubicBezTo>
                    <a:cubicBezTo>
                      <a:pt x="491" y="1341"/>
                      <a:pt x="507" y="1352"/>
                      <a:pt x="516" y="1361"/>
                    </a:cubicBezTo>
                    <a:cubicBezTo>
                      <a:pt x="514" y="1364"/>
                      <a:pt x="512" y="1366"/>
                      <a:pt x="509" y="1367"/>
                    </a:cubicBezTo>
                    <a:cubicBezTo>
                      <a:pt x="501" y="1364"/>
                      <a:pt x="497" y="1356"/>
                      <a:pt x="489" y="1352"/>
                    </a:cubicBezTo>
                    <a:cubicBezTo>
                      <a:pt x="477" y="1359"/>
                      <a:pt x="473" y="1368"/>
                      <a:pt x="483" y="1377"/>
                    </a:cubicBezTo>
                    <a:cubicBezTo>
                      <a:pt x="488" y="1381"/>
                      <a:pt x="495" y="1383"/>
                      <a:pt x="501" y="1388"/>
                    </a:cubicBezTo>
                    <a:cubicBezTo>
                      <a:pt x="505" y="1391"/>
                      <a:pt x="507" y="1397"/>
                      <a:pt x="511" y="1400"/>
                    </a:cubicBezTo>
                    <a:cubicBezTo>
                      <a:pt x="515" y="1402"/>
                      <a:pt x="521" y="1404"/>
                      <a:pt x="525" y="1407"/>
                    </a:cubicBezTo>
                    <a:cubicBezTo>
                      <a:pt x="535" y="1415"/>
                      <a:pt x="548" y="1426"/>
                      <a:pt x="561" y="1429"/>
                    </a:cubicBezTo>
                    <a:cubicBezTo>
                      <a:pt x="573" y="1418"/>
                      <a:pt x="575" y="1397"/>
                      <a:pt x="589" y="1389"/>
                    </a:cubicBezTo>
                    <a:cubicBezTo>
                      <a:pt x="592" y="1391"/>
                      <a:pt x="596" y="1392"/>
                      <a:pt x="597" y="1395"/>
                    </a:cubicBezTo>
                    <a:cubicBezTo>
                      <a:pt x="595" y="1400"/>
                      <a:pt x="591" y="1403"/>
                      <a:pt x="592" y="1410"/>
                    </a:cubicBezTo>
                    <a:cubicBezTo>
                      <a:pt x="598" y="1416"/>
                      <a:pt x="622" y="1421"/>
                      <a:pt x="607" y="1431"/>
                    </a:cubicBezTo>
                    <a:cubicBezTo>
                      <a:pt x="599" y="1428"/>
                      <a:pt x="594" y="1423"/>
                      <a:pt x="585" y="1420"/>
                    </a:cubicBezTo>
                    <a:cubicBezTo>
                      <a:pt x="580" y="1424"/>
                      <a:pt x="574" y="1431"/>
                      <a:pt x="576" y="1438"/>
                    </a:cubicBezTo>
                    <a:cubicBezTo>
                      <a:pt x="602" y="1456"/>
                      <a:pt x="634" y="1469"/>
                      <a:pt x="666" y="1481"/>
                    </a:cubicBezTo>
                    <a:cubicBezTo>
                      <a:pt x="676" y="1469"/>
                      <a:pt x="675" y="1446"/>
                      <a:pt x="687" y="1436"/>
                    </a:cubicBezTo>
                    <a:cubicBezTo>
                      <a:pt x="690" y="1437"/>
                      <a:pt x="693" y="1438"/>
                      <a:pt x="695" y="1440"/>
                    </a:cubicBezTo>
                    <a:cubicBezTo>
                      <a:pt x="697" y="1448"/>
                      <a:pt x="690" y="1451"/>
                      <a:pt x="693" y="1457"/>
                    </a:cubicBezTo>
                    <a:cubicBezTo>
                      <a:pt x="697" y="1464"/>
                      <a:pt x="715" y="1458"/>
                      <a:pt x="712" y="1472"/>
                    </a:cubicBezTo>
                    <a:cubicBezTo>
                      <a:pt x="703" y="1474"/>
                      <a:pt x="698" y="1466"/>
                      <a:pt x="687" y="1467"/>
                    </a:cubicBezTo>
                    <a:cubicBezTo>
                      <a:pt x="685" y="1473"/>
                      <a:pt x="681" y="1477"/>
                      <a:pt x="681" y="1486"/>
                    </a:cubicBezTo>
                    <a:cubicBezTo>
                      <a:pt x="710" y="1497"/>
                      <a:pt x="744" y="1509"/>
                      <a:pt x="779" y="1511"/>
                    </a:cubicBezTo>
                    <a:cubicBezTo>
                      <a:pt x="781" y="1501"/>
                      <a:pt x="782" y="1475"/>
                      <a:pt x="789" y="1463"/>
                    </a:cubicBezTo>
                    <a:cubicBezTo>
                      <a:pt x="793" y="1464"/>
                      <a:pt x="797" y="1464"/>
                      <a:pt x="799" y="1467"/>
                    </a:cubicBezTo>
                    <a:cubicBezTo>
                      <a:pt x="798" y="1472"/>
                      <a:pt x="797" y="1479"/>
                      <a:pt x="799" y="1483"/>
                    </a:cubicBezTo>
                    <a:cubicBezTo>
                      <a:pt x="809" y="1483"/>
                      <a:pt x="817" y="1486"/>
                      <a:pt x="825" y="1488"/>
                    </a:cubicBezTo>
                    <a:cubicBezTo>
                      <a:pt x="825" y="1493"/>
                      <a:pt x="824" y="1496"/>
                      <a:pt x="821" y="1497"/>
                    </a:cubicBezTo>
                    <a:cubicBezTo>
                      <a:pt x="814" y="1495"/>
                      <a:pt x="803" y="1492"/>
                      <a:pt x="795" y="1495"/>
                    </a:cubicBezTo>
                    <a:cubicBezTo>
                      <a:pt x="791" y="1499"/>
                      <a:pt x="793" y="1508"/>
                      <a:pt x="793" y="1515"/>
                    </a:cubicBezTo>
                    <a:cubicBezTo>
                      <a:pt x="822" y="1522"/>
                      <a:pt x="861" y="1525"/>
                      <a:pt x="896" y="1523"/>
                    </a:cubicBezTo>
                    <a:cubicBezTo>
                      <a:pt x="904" y="1516"/>
                      <a:pt x="889" y="1468"/>
                      <a:pt x="909" y="1474"/>
                    </a:cubicBezTo>
                    <a:cubicBezTo>
                      <a:pt x="911" y="1476"/>
                      <a:pt x="908" y="1485"/>
                      <a:pt x="911" y="1488"/>
                    </a:cubicBezTo>
                    <a:cubicBezTo>
                      <a:pt x="918" y="1492"/>
                      <a:pt x="931" y="1485"/>
                      <a:pt x="939" y="1491"/>
                    </a:cubicBezTo>
                    <a:cubicBezTo>
                      <a:pt x="940" y="1492"/>
                      <a:pt x="940" y="1495"/>
                      <a:pt x="940" y="1497"/>
                    </a:cubicBezTo>
                    <a:cubicBezTo>
                      <a:pt x="935" y="1507"/>
                      <a:pt x="916" y="1496"/>
                      <a:pt x="911" y="1504"/>
                    </a:cubicBezTo>
                    <a:cubicBezTo>
                      <a:pt x="911" y="1511"/>
                      <a:pt x="913" y="1516"/>
                      <a:pt x="914" y="1522"/>
                    </a:cubicBezTo>
                    <a:cubicBezTo>
                      <a:pt x="950" y="1523"/>
                      <a:pt x="985" y="1518"/>
                      <a:pt x="1017" y="1508"/>
                    </a:cubicBezTo>
                    <a:cubicBezTo>
                      <a:pt x="1016" y="1492"/>
                      <a:pt x="1008" y="1475"/>
                      <a:pt x="1008" y="1461"/>
                    </a:cubicBezTo>
                    <a:cubicBezTo>
                      <a:pt x="1011" y="1459"/>
                      <a:pt x="1015" y="1458"/>
                      <a:pt x="1019" y="1458"/>
                    </a:cubicBezTo>
                    <a:cubicBezTo>
                      <a:pt x="1020" y="1464"/>
                      <a:pt x="1022" y="1470"/>
                      <a:pt x="1025" y="1474"/>
                    </a:cubicBezTo>
                    <a:cubicBezTo>
                      <a:pt x="1032" y="1474"/>
                      <a:pt x="1035" y="1469"/>
                      <a:pt x="1042" y="1469"/>
                    </a:cubicBezTo>
                    <a:cubicBezTo>
                      <a:pt x="1053" y="1481"/>
                      <a:pt x="1031" y="1482"/>
                      <a:pt x="1025" y="1486"/>
                    </a:cubicBezTo>
                    <a:cubicBezTo>
                      <a:pt x="1024" y="1491"/>
                      <a:pt x="1027" y="1500"/>
                      <a:pt x="1029" y="1506"/>
                    </a:cubicBezTo>
                    <a:cubicBezTo>
                      <a:pt x="1049" y="1502"/>
                      <a:pt x="1070" y="1496"/>
                      <a:pt x="1087" y="1490"/>
                    </a:cubicBezTo>
                    <a:cubicBezTo>
                      <a:pt x="1092" y="1488"/>
                      <a:pt x="1102" y="1487"/>
                      <a:pt x="1102" y="1479"/>
                    </a:cubicBezTo>
                    <a:cubicBezTo>
                      <a:pt x="1090" y="1481"/>
                      <a:pt x="1079" y="1487"/>
                      <a:pt x="1069" y="1490"/>
                    </a:cubicBezTo>
                    <a:cubicBezTo>
                      <a:pt x="1056" y="1493"/>
                      <a:pt x="1041" y="1500"/>
                      <a:pt x="1031" y="1494"/>
                    </a:cubicBezTo>
                    <a:cubicBezTo>
                      <a:pt x="1034" y="1485"/>
                      <a:pt x="1047" y="1487"/>
                      <a:pt x="1055" y="1482"/>
                    </a:cubicBezTo>
                    <a:cubicBezTo>
                      <a:pt x="1056" y="1476"/>
                      <a:pt x="1052" y="1475"/>
                      <a:pt x="1052" y="1469"/>
                    </a:cubicBezTo>
                    <a:cubicBezTo>
                      <a:pt x="1056" y="1466"/>
                      <a:pt x="1060" y="1465"/>
                      <a:pt x="1066" y="1464"/>
                    </a:cubicBezTo>
                    <a:cubicBezTo>
                      <a:pt x="1070" y="1467"/>
                      <a:pt x="1069" y="1473"/>
                      <a:pt x="1072" y="1477"/>
                    </a:cubicBezTo>
                    <a:cubicBezTo>
                      <a:pt x="1082" y="1477"/>
                      <a:pt x="1089" y="1475"/>
                      <a:pt x="1093" y="1469"/>
                    </a:cubicBezTo>
                    <a:cubicBezTo>
                      <a:pt x="1094" y="1454"/>
                      <a:pt x="1080" y="1443"/>
                      <a:pt x="1080" y="1424"/>
                    </a:cubicBezTo>
                    <a:cubicBezTo>
                      <a:pt x="1105" y="1415"/>
                      <a:pt x="1129" y="1406"/>
                      <a:pt x="1151" y="1394"/>
                    </a:cubicBezTo>
                    <a:cubicBezTo>
                      <a:pt x="1157" y="1408"/>
                      <a:pt x="1137" y="1406"/>
                      <a:pt x="1135" y="1416"/>
                    </a:cubicBezTo>
                    <a:cubicBezTo>
                      <a:pt x="1136" y="1420"/>
                      <a:pt x="1140" y="1422"/>
                      <a:pt x="1139" y="1429"/>
                    </a:cubicBezTo>
                    <a:cubicBezTo>
                      <a:pt x="1137" y="1433"/>
                      <a:pt x="1131" y="1434"/>
                      <a:pt x="1125" y="1435"/>
                    </a:cubicBezTo>
                    <a:cubicBezTo>
                      <a:pt x="1120" y="1432"/>
                      <a:pt x="1120" y="1425"/>
                      <a:pt x="1117" y="1420"/>
                    </a:cubicBezTo>
                    <a:cubicBezTo>
                      <a:pt x="1109" y="1424"/>
                      <a:pt x="1100" y="1426"/>
                      <a:pt x="1094" y="1432"/>
                    </a:cubicBezTo>
                    <a:cubicBezTo>
                      <a:pt x="1094" y="1447"/>
                      <a:pt x="1108" y="1464"/>
                      <a:pt x="1105" y="1479"/>
                    </a:cubicBezTo>
                    <a:cubicBezTo>
                      <a:pt x="1108" y="1479"/>
                      <a:pt x="1113" y="1480"/>
                      <a:pt x="1115" y="1478"/>
                    </a:cubicBezTo>
                    <a:cubicBezTo>
                      <a:pt x="1112" y="1461"/>
                      <a:pt x="1102" y="1451"/>
                      <a:pt x="1101" y="1432"/>
                    </a:cubicBezTo>
                    <a:cubicBezTo>
                      <a:pt x="1104" y="1429"/>
                      <a:pt x="1108" y="1428"/>
                      <a:pt x="1114" y="1429"/>
                    </a:cubicBezTo>
                    <a:cubicBezTo>
                      <a:pt x="1115" y="1434"/>
                      <a:pt x="1117" y="1439"/>
                      <a:pt x="1119" y="1444"/>
                    </a:cubicBezTo>
                    <a:cubicBezTo>
                      <a:pt x="1129" y="1443"/>
                      <a:pt x="1133" y="1437"/>
                      <a:pt x="1142" y="1435"/>
                    </a:cubicBezTo>
                    <a:cubicBezTo>
                      <a:pt x="1145" y="1436"/>
                      <a:pt x="1145" y="1440"/>
                      <a:pt x="1147" y="1443"/>
                    </a:cubicBezTo>
                    <a:cubicBezTo>
                      <a:pt x="1142" y="1450"/>
                      <a:pt x="1131" y="1451"/>
                      <a:pt x="1123" y="1455"/>
                    </a:cubicBezTo>
                    <a:cubicBezTo>
                      <a:pt x="1126" y="1462"/>
                      <a:pt x="1126" y="1471"/>
                      <a:pt x="1133" y="1474"/>
                    </a:cubicBezTo>
                    <a:cubicBezTo>
                      <a:pt x="1147" y="1467"/>
                      <a:pt x="1163" y="1461"/>
                      <a:pt x="1177" y="1453"/>
                    </a:cubicBezTo>
                    <a:cubicBezTo>
                      <a:pt x="1191" y="1446"/>
                      <a:pt x="1208" y="1441"/>
                      <a:pt x="1218" y="1429"/>
                    </a:cubicBezTo>
                    <a:cubicBezTo>
                      <a:pt x="1209" y="1415"/>
                      <a:pt x="1202" y="1401"/>
                      <a:pt x="1194" y="1387"/>
                    </a:cubicBezTo>
                    <a:cubicBezTo>
                      <a:pt x="1196" y="1384"/>
                      <a:pt x="1200" y="1383"/>
                      <a:pt x="1204" y="1381"/>
                    </a:cubicBezTo>
                    <a:cubicBezTo>
                      <a:pt x="1208" y="1385"/>
                      <a:pt x="1209" y="1391"/>
                      <a:pt x="1214" y="1394"/>
                    </a:cubicBezTo>
                    <a:cubicBezTo>
                      <a:pt x="1224" y="1394"/>
                      <a:pt x="1225" y="1385"/>
                      <a:pt x="1234" y="1385"/>
                    </a:cubicBezTo>
                    <a:cubicBezTo>
                      <a:pt x="1241" y="1396"/>
                      <a:pt x="1224" y="1398"/>
                      <a:pt x="1220" y="1405"/>
                    </a:cubicBezTo>
                    <a:cubicBezTo>
                      <a:pt x="1222" y="1413"/>
                      <a:pt x="1226" y="1418"/>
                      <a:pt x="1233" y="1421"/>
                    </a:cubicBezTo>
                    <a:cubicBezTo>
                      <a:pt x="1258" y="1402"/>
                      <a:pt x="1286" y="1386"/>
                      <a:pt x="1307" y="1362"/>
                    </a:cubicBezTo>
                    <a:cubicBezTo>
                      <a:pt x="1299" y="1348"/>
                      <a:pt x="1287" y="1338"/>
                      <a:pt x="1280" y="1323"/>
                    </a:cubicBezTo>
                    <a:cubicBezTo>
                      <a:pt x="1286" y="1313"/>
                      <a:pt x="1293" y="1325"/>
                      <a:pt x="1298" y="1328"/>
                    </a:cubicBezTo>
                    <a:cubicBezTo>
                      <a:pt x="1307" y="1325"/>
                      <a:pt x="1308" y="1315"/>
                      <a:pt x="1319" y="1315"/>
                    </a:cubicBezTo>
                    <a:cubicBezTo>
                      <a:pt x="1319" y="1316"/>
                      <a:pt x="1321" y="1317"/>
                      <a:pt x="1321" y="1318"/>
                    </a:cubicBezTo>
                    <a:cubicBezTo>
                      <a:pt x="1321" y="1329"/>
                      <a:pt x="1309" y="1328"/>
                      <a:pt x="1306" y="1336"/>
                    </a:cubicBezTo>
                    <a:cubicBezTo>
                      <a:pt x="1314" y="1360"/>
                      <a:pt x="1325" y="1347"/>
                      <a:pt x="1337" y="1335"/>
                    </a:cubicBezTo>
                    <a:cubicBezTo>
                      <a:pt x="1351" y="1322"/>
                      <a:pt x="1359" y="1315"/>
                      <a:pt x="1371" y="1300"/>
                    </a:cubicBezTo>
                    <a:cubicBezTo>
                      <a:pt x="1375" y="1295"/>
                      <a:pt x="1387" y="1285"/>
                      <a:pt x="1386" y="1279"/>
                    </a:cubicBezTo>
                    <a:cubicBezTo>
                      <a:pt x="1385" y="1265"/>
                      <a:pt x="1333" y="1254"/>
                      <a:pt x="1360" y="1239"/>
                    </a:cubicBezTo>
                    <a:cubicBezTo>
                      <a:pt x="1366" y="1240"/>
                      <a:pt x="1367" y="1245"/>
                      <a:pt x="1375" y="1245"/>
                    </a:cubicBezTo>
                    <a:cubicBezTo>
                      <a:pt x="1382" y="1241"/>
                      <a:pt x="1382" y="1230"/>
                      <a:pt x="1391" y="1227"/>
                    </a:cubicBezTo>
                    <a:cubicBezTo>
                      <a:pt x="1394" y="1228"/>
                      <a:pt x="1397" y="1229"/>
                      <a:pt x="1397" y="1233"/>
                    </a:cubicBezTo>
                    <a:cubicBezTo>
                      <a:pt x="1395" y="1243"/>
                      <a:pt x="1385" y="1245"/>
                      <a:pt x="1383" y="1256"/>
                    </a:cubicBezTo>
                    <a:cubicBezTo>
                      <a:pt x="1394" y="1280"/>
                      <a:pt x="1410" y="1255"/>
                      <a:pt x="1414" y="1241"/>
                    </a:cubicBezTo>
                    <a:cubicBezTo>
                      <a:pt x="1429" y="1224"/>
                      <a:pt x="1443" y="1202"/>
                      <a:pt x="1450" y="1182"/>
                    </a:cubicBezTo>
                    <a:cubicBezTo>
                      <a:pt x="1442" y="1173"/>
                      <a:pt x="1402" y="1165"/>
                      <a:pt x="1414" y="1149"/>
                    </a:cubicBezTo>
                    <a:cubicBezTo>
                      <a:pt x="1419" y="1147"/>
                      <a:pt x="1423" y="1155"/>
                      <a:pt x="1430" y="1154"/>
                    </a:cubicBezTo>
                    <a:cubicBezTo>
                      <a:pt x="1437" y="1150"/>
                      <a:pt x="1434" y="1138"/>
                      <a:pt x="1442" y="1135"/>
                    </a:cubicBezTo>
                    <a:cubicBezTo>
                      <a:pt x="1445" y="1137"/>
                      <a:pt x="1446" y="1139"/>
                      <a:pt x="1448" y="1141"/>
                    </a:cubicBezTo>
                    <a:cubicBezTo>
                      <a:pt x="1441" y="1151"/>
                      <a:pt x="1437" y="1170"/>
                      <a:pt x="1456" y="1170"/>
                    </a:cubicBezTo>
                    <a:cubicBezTo>
                      <a:pt x="1471" y="1147"/>
                      <a:pt x="1480" y="1117"/>
                      <a:pt x="1491" y="1090"/>
                    </a:cubicBezTo>
                    <a:cubicBezTo>
                      <a:pt x="1481" y="1079"/>
                      <a:pt x="1459" y="1080"/>
                      <a:pt x="1449" y="1069"/>
                    </a:cubicBezTo>
                    <a:cubicBezTo>
                      <a:pt x="1449" y="1057"/>
                      <a:pt x="1462" y="1069"/>
                      <a:pt x="1465" y="1065"/>
                    </a:cubicBezTo>
                    <a:cubicBezTo>
                      <a:pt x="1471" y="1058"/>
                      <a:pt x="1465" y="1037"/>
                      <a:pt x="1481" y="1041"/>
                    </a:cubicBezTo>
                    <a:cubicBezTo>
                      <a:pt x="1482" y="1053"/>
                      <a:pt x="1473" y="1061"/>
                      <a:pt x="1474" y="1070"/>
                    </a:cubicBezTo>
                    <a:cubicBezTo>
                      <a:pt x="1480" y="1072"/>
                      <a:pt x="1489" y="1076"/>
                      <a:pt x="1494" y="1074"/>
                    </a:cubicBezTo>
                    <a:cubicBezTo>
                      <a:pt x="1506" y="1055"/>
                      <a:pt x="1506" y="1024"/>
                      <a:pt x="1515" y="1002"/>
                    </a:cubicBezTo>
                    <a:cubicBezTo>
                      <a:pt x="1512" y="994"/>
                      <a:pt x="1519" y="982"/>
                      <a:pt x="1516" y="974"/>
                    </a:cubicBezTo>
                    <a:cubicBezTo>
                      <a:pt x="1506" y="965"/>
                      <a:pt x="1480" y="971"/>
                      <a:pt x="1470" y="961"/>
                    </a:cubicBezTo>
                    <a:cubicBezTo>
                      <a:pt x="1469" y="952"/>
                      <a:pt x="1480" y="956"/>
                      <a:pt x="1486" y="956"/>
                    </a:cubicBezTo>
                    <a:cubicBezTo>
                      <a:pt x="1492" y="949"/>
                      <a:pt x="1486" y="931"/>
                      <a:pt x="1495" y="927"/>
                    </a:cubicBezTo>
                    <a:cubicBezTo>
                      <a:pt x="1497" y="928"/>
                      <a:pt x="1499" y="929"/>
                      <a:pt x="1500" y="931"/>
                    </a:cubicBezTo>
                    <a:cubicBezTo>
                      <a:pt x="1500" y="939"/>
                      <a:pt x="1496" y="948"/>
                      <a:pt x="1499" y="956"/>
                    </a:cubicBezTo>
                    <a:cubicBezTo>
                      <a:pt x="1504" y="959"/>
                      <a:pt x="1512" y="959"/>
                      <a:pt x="1519" y="959"/>
                    </a:cubicBezTo>
                    <a:close/>
                    <a:moveTo>
                      <a:pt x="1483" y="1394"/>
                    </a:moveTo>
                    <a:cubicBezTo>
                      <a:pt x="1491" y="1403"/>
                      <a:pt x="1509" y="1397"/>
                      <a:pt x="1509" y="1385"/>
                    </a:cubicBezTo>
                    <a:cubicBezTo>
                      <a:pt x="1498" y="1376"/>
                      <a:pt x="1487" y="1384"/>
                      <a:pt x="1483" y="1394"/>
                    </a:cubicBezTo>
                    <a:close/>
                    <a:moveTo>
                      <a:pt x="1521" y="1411"/>
                    </a:moveTo>
                    <a:cubicBezTo>
                      <a:pt x="1510" y="1410"/>
                      <a:pt x="1504" y="1405"/>
                      <a:pt x="1493" y="1405"/>
                    </a:cubicBezTo>
                    <a:cubicBezTo>
                      <a:pt x="1483" y="1396"/>
                      <a:pt x="1450" y="1389"/>
                      <a:pt x="1442" y="1405"/>
                    </a:cubicBezTo>
                    <a:cubicBezTo>
                      <a:pt x="1448" y="1410"/>
                      <a:pt x="1458" y="1411"/>
                      <a:pt x="1463" y="1417"/>
                    </a:cubicBezTo>
                    <a:cubicBezTo>
                      <a:pt x="1471" y="1407"/>
                      <a:pt x="1496" y="1416"/>
                      <a:pt x="1484" y="1429"/>
                    </a:cubicBezTo>
                    <a:cubicBezTo>
                      <a:pt x="1484" y="1418"/>
                      <a:pt x="1474" y="1412"/>
                      <a:pt x="1467" y="1420"/>
                    </a:cubicBezTo>
                    <a:cubicBezTo>
                      <a:pt x="1466" y="1428"/>
                      <a:pt x="1470" y="1432"/>
                      <a:pt x="1469" y="1439"/>
                    </a:cubicBezTo>
                    <a:cubicBezTo>
                      <a:pt x="1473" y="1445"/>
                      <a:pt x="1484" y="1446"/>
                      <a:pt x="1492" y="1443"/>
                    </a:cubicBezTo>
                    <a:cubicBezTo>
                      <a:pt x="1495" y="1426"/>
                      <a:pt x="1520" y="1431"/>
                      <a:pt x="1521" y="1411"/>
                    </a:cubicBezTo>
                    <a:close/>
                    <a:moveTo>
                      <a:pt x="1503" y="546"/>
                    </a:moveTo>
                    <a:cubicBezTo>
                      <a:pt x="1508" y="531"/>
                      <a:pt x="1501" y="521"/>
                      <a:pt x="1493" y="510"/>
                    </a:cubicBezTo>
                    <a:cubicBezTo>
                      <a:pt x="1515" y="486"/>
                      <a:pt x="1464" y="453"/>
                      <a:pt x="1469" y="492"/>
                    </a:cubicBezTo>
                    <a:cubicBezTo>
                      <a:pt x="1472" y="495"/>
                      <a:pt x="1480" y="492"/>
                      <a:pt x="1483" y="494"/>
                    </a:cubicBezTo>
                    <a:cubicBezTo>
                      <a:pt x="1483" y="500"/>
                      <a:pt x="1478" y="507"/>
                      <a:pt x="1471" y="508"/>
                    </a:cubicBezTo>
                    <a:cubicBezTo>
                      <a:pt x="1451" y="511"/>
                      <a:pt x="1438" y="481"/>
                      <a:pt x="1447" y="461"/>
                    </a:cubicBezTo>
                    <a:cubicBezTo>
                      <a:pt x="1420" y="451"/>
                      <a:pt x="1437" y="496"/>
                      <a:pt x="1428" y="501"/>
                    </a:cubicBezTo>
                    <a:cubicBezTo>
                      <a:pt x="1425" y="496"/>
                      <a:pt x="1422" y="487"/>
                      <a:pt x="1412" y="492"/>
                    </a:cubicBezTo>
                    <a:cubicBezTo>
                      <a:pt x="1404" y="513"/>
                      <a:pt x="1432" y="521"/>
                      <a:pt x="1443" y="509"/>
                    </a:cubicBezTo>
                    <a:cubicBezTo>
                      <a:pt x="1451" y="525"/>
                      <a:pt x="1494" y="516"/>
                      <a:pt x="1491" y="539"/>
                    </a:cubicBezTo>
                    <a:cubicBezTo>
                      <a:pt x="1490" y="547"/>
                      <a:pt x="1483" y="550"/>
                      <a:pt x="1474" y="552"/>
                    </a:cubicBezTo>
                    <a:cubicBezTo>
                      <a:pt x="1469" y="550"/>
                      <a:pt x="1471" y="541"/>
                      <a:pt x="1468" y="536"/>
                    </a:cubicBezTo>
                    <a:cubicBezTo>
                      <a:pt x="1465" y="535"/>
                      <a:pt x="1457" y="534"/>
                      <a:pt x="1454" y="536"/>
                    </a:cubicBezTo>
                    <a:cubicBezTo>
                      <a:pt x="1447" y="558"/>
                      <a:pt x="1470" y="557"/>
                      <a:pt x="1477" y="565"/>
                    </a:cubicBezTo>
                    <a:cubicBezTo>
                      <a:pt x="1484" y="575"/>
                      <a:pt x="1474" y="593"/>
                      <a:pt x="1486" y="601"/>
                    </a:cubicBezTo>
                    <a:cubicBezTo>
                      <a:pt x="1489" y="594"/>
                      <a:pt x="1496" y="588"/>
                      <a:pt x="1497" y="578"/>
                    </a:cubicBezTo>
                    <a:cubicBezTo>
                      <a:pt x="1498" y="571"/>
                      <a:pt x="1494" y="565"/>
                      <a:pt x="1495" y="559"/>
                    </a:cubicBezTo>
                    <a:cubicBezTo>
                      <a:pt x="1496" y="554"/>
                      <a:pt x="1502" y="551"/>
                      <a:pt x="1503" y="546"/>
                    </a:cubicBezTo>
                    <a:close/>
                    <a:moveTo>
                      <a:pt x="1502" y="415"/>
                    </a:moveTo>
                    <a:cubicBezTo>
                      <a:pt x="1525" y="414"/>
                      <a:pt x="1511" y="383"/>
                      <a:pt x="1494" y="393"/>
                    </a:cubicBezTo>
                    <a:cubicBezTo>
                      <a:pt x="1495" y="402"/>
                      <a:pt x="1502" y="406"/>
                      <a:pt x="1502" y="415"/>
                    </a:cubicBezTo>
                    <a:close/>
                    <a:moveTo>
                      <a:pt x="1487" y="1284"/>
                    </a:moveTo>
                    <a:cubicBezTo>
                      <a:pt x="1498" y="1273"/>
                      <a:pt x="1504" y="1266"/>
                      <a:pt x="1501" y="1250"/>
                    </a:cubicBezTo>
                    <a:cubicBezTo>
                      <a:pt x="1499" y="1238"/>
                      <a:pt x="1487" y="1231"/>
                      <a:pt x="1486" y="1220"/>
                    </a:cubicBezTo>
                    <a:cubicBezTo>
                      <a:pt x="1486" y="1215"/>
                      <a:pt x="1491" y="1210"/>
                      <a:pt x="1491" y="1205"/>
                    </a:cubicBezTo>
                    <a:cubicBezTo>
                      <a:pt x="1488" y="1199"/>
                      <a:pt x="1488" y="1193"/>
                      <a:pt x="1487" y="1187"/>
                    </a:cubicBezTo>
                    <a:cubicBezTo>
                      <a:pt x="1486" y="1187"/>
                      <a:pt x="1485" y="1187"/>
                      <a:pt x="1484" y="1187"/>
                    </a:cubicBezTo>
                    <a:cubicBezTo>
                      <a:pt x="1476" y="1193"/>
                      <a:pt x="1473" y="1206"/>
                      <a:pt x="1468" y="1220"/>
                    </a:cubicBezTo>
                    <a:cubicBezTo>
                      <a:pt x="1465" y="1229"/>
                      <a:pt x="1451" y="1230"/>
                      <a:pt x="1448" y="1235"/>
                    </a:cubicBezTo>
                    <a:cubicBezTo>
                      <a:pt x="1436" y="1253"/>
                      <a:pt x="1460" y="1276"/>
                      <a:pt x="1469" y="1257"/>
                    </a:cubicBezTo>
                    <a:cubicBezTo>
                      <a:pt x="1469" y="1251"/>
                      <a:pt x="1465" y="1250"/>
                      <a:pt x="1465" y="1245"/>
                    </a:cubicBezTo>
                    <a:cubicBezTo>
                      <a:pt x="1467" y="1242"/>
                      <a:pt x="1471" y="1241"/>
                      <a:pt x="1476" y="1240"/>
                    </a:cubicBezTo>
                    <a:cubicBezTo>
                      <a:pt x="1482" y="1244"/>
                      <a:pt x="1487" y="1250"/>
                      <a:pt x="1485" y="1262"/>
                    </a:cubicBezTo>
                    <a:cubicBezTo>
                      <a:pt x="1482" y="1266"/>
                      <a:pt x="1474" y="1275"/>
                      <a:pt x="1466" y="1277"/>
                    </a:cubicBezTo>
                    <a:cubicBezTo>
                      <a:pt x="1464" y="1278"/>
                      <a:pt x="1459" y="1276"/>
                      <a:pt x="1456" y="1276"/>
                    </a:cubicBezTo>
                    <a:cubicBezTo>
                      <a:pt x="1450" y="1277"/>
                      <a:pt x="1444" y="1283"/>
                      <a:pt x="1438" y="1284"/>
                    </a:cubicBezTo>
                    <a:cubicBezTo>
                      <a:pt x="1431" y="1285"/>
                      <a:pt x="1425" y="1281"/>
                      <a:pt x="1420" y="1280"/>
                    </a:cubicBezTo>
                    <a:cubicBezTo>
                      <a:pt x="1409" y="1280"/>
                      <a:pt x="1400" y="1286"/>
                      <a:pt x="1399" y="1293"/>
                    </a:cubicBezTo>
                    <a:cubicBezTo>
                      <a:pt x="1398" y="1302"/>
                      <a:pt x="1401" y="1306"/>
                      <a:pt x="1406" y="1307"/>
                    </a:cubicBezTo>
                    <a:cubicBezTo>
                      <a:pt x="1417" y="1309"/>
                      <a:pt x="1412" y="1299"/>
                      <a:pt x="1421" y="1298"/>
                    </a:cubicBezTo>
                    <a:cubicBezTo>
                      <a:pt x="1427" y="1308"/>
                      <a:pt x="1413" y="1322"/>
                      <a:pt x="1422" y="1333"/>
                    </a:cubicBezTo>
                    <a:cubicBezTo>
                      <a:pt x="1427" y="1332"/>
                      <a:pt x="1432" y="1331"/>
                      <a:pt x="1434" y="1327"/>
                    </a:cubicBezTo>
                    <a:cubicBezTo>
                      <a:pt x="1435" y="1321"/>
                      <a:pt x="1434" y="1312"/>
                      <a:pt x="1439" y="1305"/>
                    </a:cubicBezTo>
                    <a:cubicBezTo>
                      <a:pt x="1446" y="1296"/>
                      <a:pt x="1470" y="1283"/>
                      <a:pt x="1474" y="1301"/>
                    </a:cubicBezTo>
                    <a:cubicBezTo>
                      <a:pt x="1462" y="1299"/>
                      <a:pt x="1457" y="1313"/>
                      <a:pt x="1466" y="1318"/>
                    </a:cubicBezTo>
                    <a:cubicBezTo>
                      <a:pt x="1479" y="1325"/>
                      <a:pt x="1503" y="1298"/>
                      <a:pt x="1487" y="1284"/>
                    </a:cubicBezTo>
                    <a:close/>
                    <a:moveTo>
                      <a:pt x="1496" y="458"/>
                    </a:moveTo>
                    <a:cubicBezTo>
                      <a:pt x="1505" y="448"/>
                      <a:pt x="1499" y="432"/>
                      <a:pt x="1493" y="423"/>
                    </a:cubicBezTo>
                    <a:cubicBezTo>
                      <a:pt x="1511" y="395"/>
                      <a:pt x="1458" y="389"/>
                      <a:pt x="1465" y="414"/>
                    </a:cubicBezTo>
                    <a:cubicBezTo>
                      <a:pt x="1467" y="421"/>
                      <a:pt x="1476" y="419"/>
                      <a:pt x="1481" y="421"/>
                    </a:cubicBezTo>
                    <a:cubicBezTo>
                      <a:pt x="1481" y="423"/>
                      <a:pt x="1479" y="423"/>
                      <a:pt x="1480" y="426"/>
                    </a:cubicBezTo>
                    <a:cubicBezTo>
                      <a:pt x="1460" y="430"/>
                      <a:pt x="1455" y="405"/>
                      <a:pt x="1466" y="394"/>
                    </a:cubicBezTo>
                    <a:cubicBezTo>
                      <a:pt x="1463" y="391"/>
                      <a:pt x="1456" y="388"/>
                      <a:pt x="1452" y="389"/>
                    </a:cubicBezTo>
                    <a:cubicBezTo>
                      <a:pt x="1452" y="402"/>
                      <a:pt x="1455" y="414"/>
                      <a:pt x="1450" y="427"/>
                    </a:cubicBezTo>
                    <a:cubicBezTo>
                      <a:pt x="1455" y="440"/>
                      <a:pt x="1469" y="442"/>
                      <a:pt x="1481" y="448"/>
                    </a:cubicBezTo>
                    <a:cubicBezTo>
                      <a:pt x="1487" y="451"/>
                      <a:pt x="1489" y="459"/>
                      <a:pt x="1496" y="458"/>
                    </a:cubicBezTo>
                    <a:close/>
                    <a:moveTo>
                      <a:pt x="1498" y="1349"/>
                    </a:moveTo>
                    <a:cubicBezTo>
                      <a:pt x="1497" y="1342"/>
                      <a:pt x="1497" y="1333"/>
                      <a:pt x="1494" y="1328"/>
                    </a:cubicBezTo>
                    <a:cubicBezTo>
                      <a:pt x="1491" y="1328"/>
                      <a:pt x="1491" y="1326"/>
                      <a:pt x="1487" y="1327"/>
                    </a:cubicBezTo>
                    <a:cubicBezTo>
                      <a:pt x="1485" y="1329"/>
                      <a:pt x="1483" y="1332"/>
                      <a:pt x="1482" y="1336"/>
                    </a:cubicBezTo>
                    <a:cubicBezTo>
                      <a:pt x="1473" y="1351"/>
                      <a:pt x="1450" y="1346"/>
                      <a:pt x="1438" y="1357"/>
                    </a:cubicBezTo>
                    <a:cubicBezTo>
                      <a:pt x="1439" y="1363"/>
                      <a:pt x="1444" y="1369"/>
                      <a:pt x="1445" y="1377"/>
                    </a:cubicBezTo>
                    <a:cubicBezTo>
                      <a:pt x="1446" y="1382"/>
                      <a:pt x="1443" y="1393"/>
                      <a:pt x="1451" y="1393"/>
                    </a:cubicBezTo>
                    <a:cubicBezTo>
                      <a:pt x="1457" y="1391"/>
                      <a:pt x="1450" y="1384"/>
                      <a:pt x="1451" y="1378"/>
                    </a:cubicBezTo>
                    <a:cubicBezTo>
                      <a:pt x="1452" y="1369"/>
                      <a:pt x="1459" y="1361"/>
                      <a:pt x="1468" y="1366"/>
                    </a:cubicBezTo>
                    <a:cubicBezTo>
                      <a:pt x="1464" y="1368"/>
                      <a:pt x="1458" y="1370"/>
                      <a:pt x="1456" y="1374"/>
                    </a:cubicBezTo>
                    <a:cubicBezTo>
                      <a:pt x="1456" y="1381"/>
                      <a:pt x="1458" y="1385"/>
                      <a:pt x="1461" y="1389"/>
                    </a:cubicBezTo>
                    <a:cubicBezTo>
                      <a:pt x="1476" y="1392"/>
                      <a:pt x="1488" y="1387"/>
                      <a:pt x="1492" y="1375"/>
                    </a:cubicBezTo>
                    <a:cubicBezTo>
                      <a:pt x="1494" y="1366"/>
                      <a:pt x="1491" y="1355"/>
                      <a:pt x="1498" y="1349"/>
                    </a:cubicBezTo>
                    <a:close/>
                    <a:moveTo>
                      <a:pt x="1451" y="371"/>
                    </a:moveTo>
                    <a:cubicBezTo>
                      <a:pt x="1470" y="369"/>
                      <a:pt x="1476" y="345"/>
                      <a:pt x="1476" y="324"/>
                    </a:cubicBezTo>
                    <a:cubicBezTo>
                      <a:pt x="1456" y="316"/>
                      <a:pt x="1416" y="322"/>
                      <a:pt x="1426" y="346"/>
                    </a:cubicBezTo>
                    <a:cubicBezTo>
                      <a:pt x="1435" y="345"/>
                      <a:pt x="1438" y="336"/>
                      <a:pt x="1450" y="340"/>
                    </a:cubicBezTo>
                    <a:cubicBezTo>
                      <a:pt x="1452" y="343"/>
                      <a:pt x="1457" y="350"/>
                      <a:pt x="1451" y="353"/>
                    </a:cubicBezTo>
                    <a:cubicBezTo>
                      <a:pt x="1449" y="349"/>
                      <a:pt x="1449" y="344"/>
                      <a:pt x="1444" y="344"/>
                    </a:cubicBezTo>
                    <a:cubicBezTo>
                      <a:pt x="1423" y="349"/>
                      <a:pt x="1433" y="372"/>
                      <a:pt x="1451" y="371"/>
                    </a:cubicBezTo>
                    <a:close/>
                    <a:moveTo>
                      <a:pt x="1465" y="1462"/>
                    </a:moveTo>
                    <a:cubicBezTo>
                      <a:pt x="1471" y="1437"/>
                      <a:pt x="1460" y="1404"/>
                      <a:pt x="1437" y="1416"/>
                    </a:cubicBezTo>
                    <a:cubicBezTo>
                      <a:pt x="1438" y="1422"/>
                      <a:pt x="1446" y="1428"/>
                      <a:pt x="1443" y="1437"/>
                    </a:cubicBezTo>
                    <a:cubicBezTo>
                      <a:pt x="1442" y="1440"/>
                      <a:pt x="1438" y="1445"/>
                      <a:pt x="1434" y="1444"/>
                    </a:cubicBezTo>
                    <a:cubicBezTo>
                      <a:pt x="1435" y="1438"/>
                      <a:pt x="1440" y="1438"/>
                      <a:pt x="1440" y="1432"/>
                    </a:cubicBezTo>
                    <a:cubicBezTo>
                      <a:pt x="1440" y="1415"/>
                      <a:pt x="1414" y="1425"/>
                      <a:pt x="1412" y="1437"/>
                    </a:cubicBezTo>
                    <a:cubicBezTo>
                      <a:pt x="1409" y="1460"/>
                      <a:pt x="1439" y="1467"/>
                      <a:pt x="1465" y="1462"/>
                    </a:cubicBezTo>
                    <a:close/>
                    <a:moveTo>
                      <a:pt x="1461" y="457"/>
                    </a:moveTo>
                    <a:cubicBezTo>
                      <a:pt x="1462" y="446"/>
                      <a:pt x="1456" y="436"/>
                      <a:pt x="1444" y="435"/>
                    </a:cubicBezTo>
                    <a:cubicBezTo>
                      <a:pt x="1440" y="439"/>
                      <a:pt x="1435" y="441"/>
                      <a:pt x="1433" y="447"/>
                    </a:cubicBezTo>
                    <a:cubicBezTo>
                      <a:pt x="1438" y="454"/>
                      <a:pt x="1451" y="458"/>
                      <a:pt x="1461" y="457"/>
                    </a:cubicBezTo>
                    <a:close/>
                    <a:moveTo>
                      <a:pt x="1458" y="312"/>
                    </a:moveTo>
                    <a:cubicBezTo>
                      <a:pt x="1461" y="297"/>
                      <a:pt x="1452" y="294"/>
                      <a:pt x="1443" y="290"/>
                    </a:cubicBezTo>
                    <a:cubicBezTo>
                      <a:pt x="1444" y="276"/>
                      <a:pt x="1438" y="267"/>
                      <a:pt x="1425" y="266"/>
                    </a:cubicBezTo>
                    <a:cubicBezTo>
                      <a:pt x="1425" y="296"/>
                      <a:pt x="1384" y="318"/>
                      <a:pt x="1417" y="342"/>
                    </a:cubicBezTo>
                    <a:cubicBezTo>
                      <a:pt x="1419" y="335"/>
                      <a:pt x="1422" y="328"/>
                      <a:pt x="1425" y="321"/>
                    </a:cubicBezTo>
                    <a:cubicBezTo>
                      <a:pt x="1416" y="313"/>
                      <a:pt x="1430" y="296"/>
                      <a:pt x="1439" y="306"/>
                    </a:cubicBezTo>
                    <a:cubicBezTo>
                      <a:pt x="1438" y="309"/>
                      <a:pt x="1431" y="306"/>
                      <a:pt x="1429" y="309"/>
                    </a:cubicBezTo>
                    <a:cubicBezTo>
                      <a:pt x="1430" y="312"/>
                      <a:pt x="1429" y="316"/>
                      <a:pt x="1430" y="318"/>
                    </a:cubicBezTo>
                    <a:cubicBezTo>
                      <a:pt x="1440" y="316"/>
                      <a:pt x="1452" y="317"/>
                      <a:pt x="1458" y="312"/>
                    </a:cubicBezTo>
                    <a:close/>
                    <a:moveTo>
                      <a:pt x="1425" y="1339"/>
                    </a:moveTo>
                    <a:cubicBezTo>
                      <a:pt x="1426" y="1358"/>
                      <a:pt x="1458" y="1348"/>
                      <a:pt x="1447" y="1331"/>
                    </a:cubicBezTo>
                    <a:cubicBezTo>
                      <a:pt x="1439" y="1329"/>
                      <a:pt x="1430" y="1335"/>
                      <a:pt x="1425" y="1339"/>
                    </a:cubicBezTo>
                    <a:close/>
                    <a:moveTo>
                      <a:pt x="1400" y="471"/>
                    </a:moveTo>
                    <a:cubicBezTo>
                      <a:pt x="1414" y="444"/>
                      <a:pt x="1461" y="433"/>
                      <a:pt x="1444" y="390"/>
                    </a:cubicBezTo>
                    <a:cubicBezTo>
                      <a:pt x="1435" y="395"/>
                      <a:pt x="1428" y="401"/>
                      <a:pt x="1418" y="405"/>
                    </a:cubicBezTo>
                    <a:cubicBezTo>
                      <a:pt x="1419" y="412"/>
                      <a:pt x="1422" y="417"/>
                      <a:pt x="1421" y="427"/>
                    </a:cubicBezTo>
                    <a:cubicBezTo>
                      <a:pt x="1419" y="433"/>
                      <a:pt x="1400" y="438"/>
                      <a:pt x="1400" y="426"/>
                    </a:cubicBezTo>
                    <a:cubicBezTo>
                      <a:pt x="1404" y="427"/>
                      <a:pt x="1408" y="431"/>
                      <a:pt x="1413" y="428"/>
                    </a:cubicBezTo>
                    <a:cubicBezTo>
                      <a:pt x="1423" y="402"/>
                      <a:pt x="1391" y="401"/>
                      <a:pt x="1386" y="416"/>
                    </a:cubicBezTo>
                    <a:cubicBezTo>
                      <a:pt x="1383" y="426"/>
                      <a:pt x="1391" y="431"/>
                      <a:pt x="1391" y="440"/>
                    </a:cubicBezTo>
                    <a:cubicBezTo>
                      <a:pt x="1391" y="444"/>
                      <a:pt x="1386" y="449"/>
                      <a:pt x="1386" y="455"/>
                    </a:cubicBezTo>
                    <a:cubicBezTo>
                      <a:pt x="1387" y="463"/>
                      <a:pt x="1391" y="469"/>
                      <a:pt x="1400" y="471"/>
                    </a:cubicBezTo>
                    <a:close/>
                    <a:moveTo>
                      <a:pt x="1429" y="1495"/>
                    </a:moveTo>
                    <a:cubicBezTo>
                      <a:pt x="1435" y="1489"/>
                      <a:pt x="1443" y="1483"/>
                      <a:pt x="1441" y="1474"/>
                    </a:cubicBezTo>
                    <a:cubicBezTo>
                      <a:pt x="1438" y="1459"/>
                      <a:pt x="1399" y="1455"/>
                      <a:pt x="1410" y="1480"/>
                    </a:cubicBezTo>
                    <a:cubicBezTo>
                      <a:pt x="1412" y="1483"/>
                      <a:pt x="1418" y="1481"/>
                      <a:pt x="1420" y="1482"/>
                    </a:cubicBezTo>
                    <a:cubicBezTo>
                      <a:pt x="1419" y="1485"/>
                      <a:pt x="1417" y="1486"/>
                      <a:pt x="1414" y="1487"/>
                    </a:cubicBezTo>
                    <a:cubicBezTo>
                      <a:pt x="1397" y="1483"/>
                      <a:pt x="1406" y="1463"/>
                      <a:pt x="1413" y="1455"/>
                    </a:cubicBezTo>
                    <a:cubicBezTo>
                      <a:pt x="1411" y="1450"/>
                      <a:pt x="1409" y="1444"/>
                      <a:pt x="1405" y="1440"/>
                    </a:cubicBezTo>
                    <a:cubicBezTo>
                      <a:pt x="1372" y="1452"/>
                      <a:pt x="1403" y="1497"/>
                      <a:pt x="1409" y="1521"/>
                    </a:cubicBezTo>
                    <a:cubicBezTo>
                      <a:pt x="1422" y="1518"/>
                      <a:pt x="1429" y="1510"/>
                      <a:pt x="1429" y="1495"/>
                    </a:cubicBezTo>
                    <a:close/>
                    <a:moveTo>
                      <a:pt x="1440" y="1396"/>
                    </a:moveTo>
                    <a:cubicBezTo>
                      <a:pt x="1447" y="1349"/>
                      <a:pt x="1406" y="1340"/>
                      <a:pt x="1391" y="1312"/>
                    </a:cubicBezTo>
                    <a:cubicBezTo>
                      <a:pt x="1390" y="1312"/>
                      <a:pt x="1389" y="1312"/>
                      <a:pt x="1388" y="1312"/>
                    </a:cubicBezTo>
                    <a:cubicBezTo>
                      <a:pt x="1385" y="1315"/>
                      <a:pt x="1380" y="1324"/>
                      <a:pt x="1379" y="1333"/>
                    </a:cubicBezTo>
                    <a:cubicBezTo>
                      <a:pt x="1379" y="1337"/>
                      <a:pt x="1381" y="1342"/>
                      <a:pt x="1381" y="1347"/>
                    </a:cubicBezTo>
                    <a:cubicBezTo>
                      <a:pt x="1381" y="1352"/>
                      <a:pt x="1377" y="1357"/>
                      <a:pt x="1377" y="1361"/>
                    </a:cubicBezTo>
                    <a:cubicBezTo>
                      <a:pt x="1377" y="1380"/>
                      <a:pt x="1396" y="1388"/>
                      <a:pt x="1408" y="1377"/>
                    </a:cubicBezTo>
                    <a:cubicBezTo>
                      <a:pt x="1411" y="1369"/>
                      <a:pt x="1410" y="1361"/>
                      <a:pt x="1403" y="1360"/>
                    </a:cubicBezTo>
                    <a:cubicBezTo>
                      <a:pt x="1396" y="1359"/>
                      <a:pt x="1397" y="1367"/>
                      <a:pt x="1392" y="1366"/>
                    </a:cubicBezTo>
                    <a:cubicBezTo>
                      <a:pt x="1394" y="1345"/>
                      <a:pt x="1423" y="1359"/>
                      <a:pt x="1413" y="1379"/>
                    </a:cubicBezTo>
                    <a:cubicBezTo>
                      <a:pt x="1425" y="1382"/>
                      <a:pt x="1432" y="1390"/>
                      <a:pt x="1440" y="1396"/>
                    </a:cubicBezTo>
                    <a:close/>
                    <a:moveTo>
                      <a:pt x="1390" y="400"/>
                    </a:moveTo>
                    <a:cubicBezTo>
                      <a:pt x="1415" y="405"/>
                      <a:pt x="1444" y="394"/>
                      <a:pt x="1439" y="373"/>
                    </a:cubicBezTo>
                    <a:cubicBezTo>
                      <a:pt x="1432" y="383"/>
                      <a:pt x="1409" y="395"/>
                      <a:pt x="1405" y="374"/>
                    </a:cubicBezTo>
                    <a:cubicBezTo>
                      <a:pt x="1407" y="371"/>
                      <a:pt x="1409" y="367"/>
                      <a:pt x="1415" y="369"/>
                    </a:cubicBezTo>
                    <a:cubicBezTo>
                      <a:pt x="1415" y="373"/>
                      <a:pt x="1410" y="372"/>
                      <a:pt x="1411" y="378"/>
                    </a:cubicBezTo>
                    <a:cubicBezTo>
                      <a:pt x="1427" y="390"/>
                      <a:pt x="1437" y="364"/>
                      <a:pt x="1423" y="355"/>
                    </a:cubicBezTo>
                    <a:cubicBezTo>
                      <a:pt x="1398" y="348"/>
                      <a:pt x="1385" y="374"/>
                      <a:pt x="1390" y="400"/>
                    </a:cubicBezTo>
                    <a:close/>
                    <a:moveTo>
                      <a:pt x="1413" y="1418"/>
                    </a:moveTo>
                    <a:cubicBezTo>
                      <a:pt x="1427" y="1420"/>
                      <a:pt x="1433" y="1414"/>
                      <a:pt x="1436" y="1405"/>
                    </a:cubicBezTo>
                    <a:cubicBezTo>
                      <a:pt x="1434" y="1384"/>
                      <a:pt x="1406" y="1384"/>
                      <a:pt x="1383" y="1387"/>
                    </a:cubicBezTo>
                    <a:cubicBezTo>
                      <a:pt x="1381" y="1402"/>
                      <a:pt x="1385" y="1420"/>
                      <a:pt x="1393" y="1430"/>
                    </a:cubicBezTo>
                    <a:cubicBezTo>
                      <a:pt x="1400" y="1434"/>
                      <a:pt x="1413" y="1433"/>
                      <a:pt x="1414" y="1424"/>
                    </a:cubicBezTo>
                    <a:cubicBezTo>
                      <a:pt x="1410" y="1420"/>
                      <a:pt x="1395" y="1411"/>
                      <a:pt x="1407" y="1404"/>
                    </a:cubicBezTo>
                    <a:cubicBezTo>
                      <a:pt x="1408" y="1409"/>
                      <a:pt x="1409" y="1415"/>
                      <a:pt x="1413" y="1418"/>
                    </a:cubicBezTo>
                    <a:close/>
                    <a:moveTo>
                      <a:pt x="1418" y="283"/>
                    </a:moveTo>
                    <a:cubicBezTo>
                      <a:pt x="1423" y="266"/>
                      <a:pt x="1412" y="243"/>
                      <a:pt x="1398" y="237"/>
                    </a:cubicBezTo>
                    <a:cubicBezTo>
                      <a:pt x="1389" y="232"/>
                      <a:pt x="1375" y="236"/>
                      <a:pt x="1376" y="246"/>
                    </a:cubicBezTo>
                    <a:cubicBezTo>
                      <a:pt x="1376" y="256"/>
                      <a:pt x="1388" y="259"/>
                      <a:pt x="1396" y="253"/>
                    </a:cubicBezTo>
                    <a:cubicBezTo>
                      <a:pt x="1408" y="259"/>
                      <a:pt x="1402" y="281"/>
                      <a:pt x="1418" y="283"/>
                    </a:cubicBezTo>
                    <a:close/>
                    <a:moveTo>
                      <a:pt x="1412" y="290"/>
                    </a:moveTo>
                    <a:cubicBezTo>
                      <a:pt x="1407" y="283"/>
                      <a:pt x="1401" y="275"/>
                      <a:pt x="1391" y="273"/>
                    </a:cubicBezTo>
                    <a:cubicBezTo>
                      <a:pt x="1388" y="279"/>
                      <a:pt x="1384" y="285"/>
                      <a:pt x="1386" y="292"/>
                    </a:cubicBezTo>
                    <a:cubicBezTo>
                      <a:pt x="1395" y="293"/>
                      <a:pt x="1396" y="301"/>
                      <a:pt x="1403" y="303"/>
                    </a:cubicBezTo>
                    <a:cubicBezTo>
                      <a:pt x="1407" y="300"/>
                      <a:pt x="1410" y="295"/>
                      <a:pt x="1412" y="290"/>
                    </a:cubicBezTo>
                    <a:close/>
                    <a:moveTo>
                      <a:pt x="1404" y="334"/>
                    </a:moveTo>
                    <a:cubicBezTo>
                      <a:pt x="1404" y="331"/>
                      <a:pt x="1401" y="330"/>
                      <a:pt x="1400" y="328"/>
                    </a:cubicBezTo>
                    <a:cubicBezTo>
                      <a:pt x="1393" y="328"/>
                      <a:pt x="1389" y="334"/>
                      <a:pt x="1382" y="333"/>
                    </a:cubicBezTo>
                    <a:cubicBezTo>
                      <a:pt x="1368" y="331"/>
                      <a:pt x="1367" y="308"/>
                      <a:pt x="1381" y="311"/>
                    </a:cubicBezTo>
                    <a:cubicBezTo>
                      <a:pt x="1379" y="315"/>
                      <a:pt x="1375" y="316"/>
                      <a:pt x="1375" y="321"/>
                    </a:cubicBezTo>
                    <a:cubicBezTo>
                      <a:pt x="1399" y="347"/>
                      <a:pt x="1407" y="285"/>
                      <a:pt x="1371" y="296"/>
                    </a:cubicBezTo>
                    <a:cubicBezTo>
                      <a:pt x="1369" y="292"/>
                      <a:pt x="1366" y="288"/>
                      <a:pt x="1363" y="285"/>
                    </a:cubicBezTo>
                    <a:cubicBezTo>
                      <a:pt x="1351" y="284"/>
                      <a:pt x="1341" y="286"/>
                      <a:pt x="1338" y="294"/>
                    </a:cubicBezTo>
                    <a:cubicBezTo>
                      <a:pt x="1341" y="298"/>
                      <a:pt x="1344" y="301"/>
                      <a:pt x="1347" y="305"/>
                    </a:cubicBezTo>
                    <a:cubicBezTo>
                      <a:pt x="1354" y="318"/>
                      <a:pt x="1352" y="344"/>
                      <a:pt x="1364" y="346"/>
                    </a:cubicBezTo>
                    <a:cubicBezTo>
                      <a:pt x="1370" y="347"/>
                      <a:pt x="1382" y="339"/>
                      <a:pt x="1392" y="338"/>
                    </a:cubicBezTo>
                    <a:cubicBezTo>
                      <a:pt x="1397" y="337"/>
                      <a:pt x="1400" y="339"/>
                      <a:pt x="1404" y="334"/>
                    </a:cubicBezTo>
                    <a:close/>
                    <a:moveTo>
                      <a:pt x="1386" y="372"/>
                    </a:moveTo>
                    <a:cubicBezTo>
                      <a:pt x="1389" y="358"/>
                      <a:pt x="1400" y="354"/>
                      <a:pt x="1409" y="347"/>
                    </a:cubicBezTo>
                    <a:cubicBezTo>
                      <a:pt x="1369" y="330"/>
                      <a:pt x="1348" y="375"/>
                      <a:pt x="1323" y="390"/>
                    </a:cubicBezTo>
                    <a:cubicBezTo>
                      <a:pt x="1325" y="400"/>
                      <a:pt x="1340" y="397"/>
                      <a:pt x="1351" y="400"/>
                    </a:cubicBezTo>
                    <a:cubicBezTo>
                      <a:pt x="1363" y="402"/>
                      <a:pt x="1373" y="411"/>
                      <a:pt x="1382" y="400"/>
                    </a:cubicBezTo>
                    <a:cubicBezTo>
                      <a:pt x="1389" y="388"/>
                      <a:pt x="1380" y="366"/>
                      <a:pt x="1365" y="379"/>
                    </a:cubicBezTo>
                    <a:cubicBezTo>
                      <a:pt x="1362" y="387"/>
                      <a:pt x="1371" y="387"/>
                      <a:pt x="1368" y="391"/>
                    </a:cubicBezTo>
                    <a:cubicBezTo>
                      <a:pt x="1361" y="391"/>
                      <a:pt x="1359" y="384"/>
                      <a:pt x="1360" y="381"/>
                    </a:cubicBezTo>
                    <a:cubicBezTo>
                      <a:pt x="1361" y="369"/>
                      <a:pt x="1375" y="368"/>
                      <a:pt x="1386" y="372"/>
                    </a:cubicBezTo>
                    <a:close/>
                    <a:moveTo>
                      <a:pt x="1367" y="1541"/>
                    </a:moveTo>
                    <a:cubicBezTo>
                      <a:pt x="1392" y="1559"/>
                      <a:pt x="1416" y="1518"/>
                      <a:pt x="1395" y="1502"/>
                    </a:cubicBezTo>
                    <a:cubicBezTo>
                      <a:pt x="1386" y="1509"/>
                      <a:pt x="1396" y="1527"/>
                      <a:pt x="1383" y="1528"/>
                    </a:cubicBezTo>
                    <a:cubicBezTo>
                      <a:pt x="1375" y="1530"/>
                      <a:pt x="1379" y="1522"/>
                      <a:pt x="1369" y="1523"/>
                    </a:cubicBezTo>
                    <a:cubicBezTo>
                      <a:pt x="1363" y="1525"/>
                      <a:pt x="1365" y="1536"/>
                      <a:pt x="1367" y="1541"/>
                    </a:cubicBezTo>
                    <a:close/>
                    <a:moveTo>
                      <a:pt x="1394" y="1494"/>
                    </a:moveTo>
                    <a:cubicBezTo>
                      <a:pt x="1391" y="1489"/>
                      <a:pt x="1390" y="1483"/>
                      <a:pt x="1385" y="1480"/>
                    </a:cubicBezTo>
                    <a:cubicBezTo>
                      <a:pt x="1381" y="1487"/>
                      <a:pt x="1369" y="1484"/>
                      <a:pt x="1368" y="1492"/>
                    </a:cubicBezTo>
                    <a:cubicBezTo>
                      <a:pt x="1367" y="1498"/>
                      <a:pt x="1377" y="1507"/>
                      <a:pt x="1383" y="1510"/>
                    </a:cubicBezTo>
                    <a:cubicBezTo>
                      <a:pt x="1388" y="1506"/>
                      <a:pt x="1391" y="1500"/>
                      <a:pt x="1394" y="1494"/>
                    </a:cubicBezTo>
                    <a:close/>
                    <a:moveTo>
                      <a:pt x="1383" y="1459"/>
                    </a:moveTo>
                    <a:cubicBezTo>
                      <a:pt x="1386" y="1455"/>
                      <a:pt x="1390" y="1451"/>
                      <a:pt x="1389" y="1444"/>
                    </a:cubicBezTo>
                    <a:cubicBezTo>
                      <a:pt x="1375" y="1443"/>
                      <a:pt x="1364" y="1440"/>
                      <a:pt x="1351" y="1438"/>
                    </a:cubicBezTo>
                    <a:cubicBezTo>
                      <a:pt x="1336" y="1448"/>
                      <a:pt x="1340" y="1476"/>
                      <a:pt x="1326" y="1486"/>
                    </a:cubicBezTo>
                    <a:cubicBezTo>
                      <a:pt x="1342" y="1507"/>
                      <a:pt x="1366" y="1483"/>
                      <a:pt x="1382" y="1477"/>
                    </a:cubicBezTo>
                    <a:cubicBezTo>
                      <a:pt x="1384" y="1470"/>
                      <a:pt x="1382" y="1466"/>
                      <a:pt x="1379" y="1462"/>
                    </a:cubicBezTo>
                    <a:cubicBezTo>
                      <a:pt x="1372" y="1459"/>
                      <a:pt x="1367" y="1464"/>
                      <a:pt x="1364" y="1464"/>
                    </a:cubicBezTo>
                    <a:cubicBezTo>
                      <a:pt x="1363" y="1454"/>
                      <a:pt x="1378" y="1454"/>
                      <a:pt x="1383" y="1459"/>
                    </a:cubicBezTo>
                    <a:close/>
                    <a:moveTo>
                      <a:pt x="1390" y="1434"/>
                    </a:moveTo>
                    <a:cubicBezTo>
                      <a:pt x="1387" y="1428"/>
                      <a:pt x="1380" y="1418"/>
                      <a:pt x="1378" y="1408"/>
                    </a:cubicBezTo>
                    <a:cubicBezTo>
                      <a:pt x="1370" y="1410"/>
                      <a:pt x="1357" y="1418"/>
                      <a:pt x="1355" y="1405"/>
                    </a:cubicBezTo>
                    <a:cubicBezTo>
                      <a:pt x="1360" y="1405"/>
                      <a:pt x="1363" y="1408"/>
                      <a:pt x="1369" y="1407"/>
                    </a:cubicBezTo>
                    <a:cubicBezTo>
                      <a:pt x="1388" y="1393"/>
                      <a:pt x="1359" y="1370"/>
                      <a:pt x="1343" y="1386"/>
                    </a:cubicBezTo>
                    <a:cubicBezTo>
                      <a:pt x="1330" y="1380"/>
                      <a:pt x="1313" y="1385"/>
                      <a:pt x="1307" y="1395"/>
                    </a:cubicBezTo>
                    <a:cubicBezTo>
                      <a:pt x="1311" y="1398"/>
                      <a:pt x="1314" y="1401"/>
                      <a:pt x="1319" y="1402"/>
                    </a:cubicBezTo>
                    <a:cubicBezTo>
                      <a:pt x="1331" y="1414"/>
                      <a:pt x="1346" y="1433"/>
                      <a:pt x="1365" y="1437"/>
                    </a:cubicBezTo>
                    <a:cubicBezTo>
                      <a:pt x="1371" y="1438"/>
                      <a:pt x="1383" y="1439"/>
                      <a:pt x="1390" y="1434"/>
                    </a:cubicBezTo>
                    <a:close/>
                    <a:moveTo>
                      <a:pt x="1384" y="408"/>
                    </a:moveTo>
                    <a:cubicBezTo>
                      <a:pt x="1374" y="408"/>
                      <a:pt x="1359" y="413"/>
                      <a:pt x="1350" y="406"/>
                    </a:cubicBezTo>
                    <a:cubicBezTo>
                      <a:pt x="1347" y="426"/>
                      <a:pt x="1363" y="447"/>
                      <a:pt x="1384" y="440"/>
                    </a:cubicBezTo>
                    <a:cubicBezTo>
                      <a:pt x="1381" y="428"/>
                      <a:pt x="1379" y="419"/>
                      <a:pt x="1384" y="408"/>
                    </a:cubicBezTo>
                    <a:close/>
                    <a:moveTo>
                      <a:pt x="1377" y="1381"/>
                    </a:moveTo>
                    <a:cubicBezTo>
                      <a:pt x="1377" y="1373"/>
                      <a:pt x="1372" y="1362"/>
                      <a:pt x="1371" y="1351"/>
                    </a:cubicBezTo>
                    <a:cubicBezTo>
                      <a:pt x="1357" y="1345"/>
                      <a:pt x="1339" y="1360"/>
                      <a:pt x="1348" y="1377"/>
                    </a:cubicBezTo>
                    <a:cubicBezTo>
                      <a:pt x="1358" y="1374"/>
                      <a:pt x="1369" y="1380"/>
                      <a:pt x="1377" y="1381"/>
                    </a:cubicBezTo>
                    <a:close/>
                    <a:moveTo>
                      <a:pt x="1301" y="285"/>
                    </a:moveTo>
                    <a:cubicBezTo>
                      <a:pt x="1334" y="288"/>
                      <a:pt x="1366" y="269"/>
                      <a:pt x="1363" y="239"/>
                    </a:cubicBezTo>
                    <a:cubicBezTo>
                      <a:pt x="1360" y="217"/>
                      <a:pt x="1327" y="214"/>
                      <a:pt x="1326" y="236"/>
                    </a:cubicBezTo>
                    <a:cubicBezTo>
                      <a:pt x="1326" y="245"/>
                      <a:pt x="1334" y="246"/>
                      <a:pt x="1339" y="252"/>
                    </a:cubicBezTo>
                    <a:cubicBezTo>
                      <a:pt x="1331" y="267"/>
                      <a:pt x="1300" y="266"/>
                      <a:pt x="1291" y="252"/>
                    </a:cubicBezTo>
                    <a:cubicBezTo>
                      <a:pt x="1282" y="252"/>
                      <a:pt x="1273" y="252"/>
                      <a:pt x="1270" y="259"/>
                    </a:cubicBezTo>
                    <a:cubicBezTo>
                      <a:pt x="1273" y="265"/>
                      <a:pt x="1276" y="268"/>
                      <a:pt x="1272" y="274"/>
                    </a:cubicBezTo>
                    <a:cubicBezTo>
                      <a:pt x="1278" y="277"/>
                      <a:pt x="1274" y="284"/>
                      <a:pt x="1274" y="287"/>
                    </a:cubicBezTo>
                    <a:cubicBezTo>
                      <a:pt x="1280" y="287"/>
                      <a:pt x="1281" y="282"/>
                      <a:pt x="1284" y="280"/>
                    </a:cubicBezTo>
                    <a:cubicBezTo>
                      <a:pt x="1292" y="279"/>
                      <a:pt x="1296" y="283"/>
                      <a:pt x="1301" y="285"/>
                    </a:cubicBezTo>
                    <a:close/>
                    <a:moveTo>
                      <a:pt x="1350" y="1538"/>
                    </a:moveTo>
                    <a:cubicBezTo>
                      <a:pt x="1355" y="1490"/>
                      <a:pt x="1268" y="1490"/>
                      <a:pt x="1255" y="1530"/>
                    </a:cubicBezTo>
                    <a:cubicBezTo>
                      <a:pt x="1268" y="1537"/>
                      <a:pt x="1274" y="1529"/>
                      <a:pt x="1283" y="1524"/>
                    </a:cubicBezTo>
                    <a:cubicBezTo>
                      <a:pt x="1299" y="1516"/>
                      <a:pt x="1316" y="1515"/>
                      <a:pt x="1325" y="1530"/>
                    </a:cubicBezTo>
                    <a:cubicBezTo>
                      <a:pt x="1321" y="1535"/>
                      <a:pt x="1314" y="1539"/>
                      <a:pt x="1314" y="1547"/>
                    </a:cubicBezTo>
                    <a:cubicBezTo>
                      <a:pt x="1315" y="1553"/>
                      <a:pt x="1322" y="1560"/>
                      <a:pt x="1330" y="1560"/>
                    </a:cubicBezTo>
                    <a:cubicBezTo>
                      <a:pt x="1340" y="1560"/>
                      <a:pt x="1349" y="1548"/>
                      <a:pt x="1350" y="1538"/>
                    </a:cubicBezTo>
                    <a:close/>
                    <a:moveTo>
                      <a:pt x="1346" y="360"/>
                    </a:moveTo>
                    <a:cubicBezTo>
                      <a:pt x="1363" y="357"/>
                      <a:pt x="1356" y="338"/>
                      <a:pt x="1346" y="332"/>
                    </a:cubicBezTo>
                    <a:cubicBezTo>
                      <a:pt x="1342" y="337"/>
                      <a:pt x="1334" y="337"/>
                      <a:pt x="1331" y="342"/>
                    </a:cubicBezTo>
                    <a:cubicBezTo>
                      <a:pt x="1334" y="349"/>
                      <a:pt x="1338" y="357"/>
                      <a:pt x="1346" y="360"/>
                    </a:cubicBezTo>
                    <a:close/>
                    <a:moveTo>
                      <a:pt x="1345" y="1437"/>
                    </a:moveTo>
                    <a:cubicBezTo>
                      <a:pt x="1346" y="1424"/>
                      <a:pt x="1320" y="1422"/>
                      <a:pt x="1324" y="1444"/>
                    </a:cubicBezTo>
                    <a:cubicBezTo>
                      <a:pt x="1333" y="1447"/>
                      <a:pt x="1344" y="1444"/>
                      <a:pt x="1345" y="1437"/>
                    </a:cubicBezTo>
                    <a:close/>
                    <a:moveTo>
                      <a:pt x="1333" y="358"/>
                    </a:moveTo>
                    <a:cubicBezTo>
                      <a:pt x="1333" y="352"/>
                      <a:pt x="1329" y="350"/>
                      <a:pt x="1327" y="346"/>
                    </a:cubicBezTo>
                    <a:cubicBezTo>
                      <a:pt x="1302" y="357"/>
                      <a:pt x="1275" y="320"/>
                      <a:pt x="1303" y="311"/>
                    </a:cubicBezTo>
                    <a:cubicBezTo>
                      <a:pt x="1303" y="324"/>
                      <a:pt x="1316" y="332"/>
                      <a:pt x="1324" y="320"/>
                    </a:cubicBezTo>
                    <a:cubicBezTo>
                      <a:pt x="1325" y="311"/>
                      <a:pt x="1323" y="304"/>
                      <a:pt x="1318" y="300"/>
                    </a:cubicBezTo>
                    <a:cubicBezTo>
                      <a:pt x="1308" y="293"/>
                      <a:pt x="1295" y="301"/>
                      <a:pt x="1284" y="300"/>
                    </a:cubicBezTo>
                    <a:cubicBezTo>
                      <a:pt x="1276" y="300"/>
                      <a:pt x="1270" y="292"/>
                      <a:pt x="1262" y="290"/>
                    </a:cubicBezTo>
                    <a:cubicBezTo>
                      <a:pt x="1247" y="287"/>
                      <a:pt x="1240" y="298"/>
                      <a:pt x="1230" y="298"/>
                    </a:cubicBezTo>
                    <a:cubicBezTo>
                      <a:pt x="1226" y="298"/>
                      <a:pt x="1222" y="295"/>
                      <a:pt x="1218" y="295"/>
                    </a:cubicBezTo>
                    <a:cubicBezTo>
                      <a:pt x="1209" y="294"/>
                      <a:pt x="1200" y="297"/>
                      <a:pt x="1193" y="303"/>
                    </a:cubicBezTo>
                    <a:cubicBezTo>
                      <a:pt x="1199" y="312"/>
                      <a:pt x="1206" y="305"/>
                      <a:pt x="1218" y="309"/>
                    </a:cubicBezTo>
                    <a:cubicBezTo>
                      <a:pt x="1230" y="312"/>
                      <a:pt x="1230" y="328"/>
                      <a:pt x="1236" y="335"/>
                    </a:cubicBezTo>
                    <a:cubicBezTo>
                      <a:pt x="1250" y="352"/>
                      <a:pt x="1277" y="336"/>
                      <a:pt x="1256" y="324"/>
                    </a:cubicBezTo>
                    <a:cubicBezTo>
                      <a:pt x="1251" y="322"/>
                      <a:pt x="1250" y="329"/>
                      <a:pt x="1247" y="326"/>
                    </a:cubicBezTo>
                    <a:cubicBezTo>
                      <a:pt x="1242" y="319"/>
                      <a:pt x="1245" y="309"/>
                      <a:pt x="1250" y="306"/>
                    </a:cubicBezTo>
                    <a:cubicBezTo>
                      <a:pt x="1277" y="292"/>
                      <a:pt x="1277" y="341"/>
                      <a:pt x="1288" y="350"/>
                    </a:cubicBezTo>
                    <a:cubicBezTo>
                      <a:pt x="1279" y="364"/>
                      <a:pt x="1290" y="384"/>
                      <a:pt x="1304" y="382"/>
                    </a:cubicBezTo>
                    <a:cubicBezTo>
                      <a:pt x="1307" y="381"/>
                      <a:pt x="1312" y="377"/>
                      <a:pt x="1311" y="372"/>
                    </a:cubicBezTo>
                    <a:cubicBezTo>
                      <a:pt x="1310" y="366"/>
                      <a:pt x="1304" y="369"/>
                      <a:pt x="1301" y="363"/>
                    </a:cubicBezTo>
                    <a:cubicBezTo>
                      <a:pt x="1305" y="353"/>
                      <a:pt x="1326" y="366"/>
                      <a:pt x="1333" y="358"/>
                    </a:cubicBezTo>
                    <a:close/>
                    <a:moveTo>
                      <a:pt x="1331" y="252"/>
                    </a:moveTo>
                    <a:cubicBezTo>
                      <a:pt x="1319" y="256"/>
                      <a:pt x="1305" y="247"/>
                      <a:pt x="1297" y="248"/>
                    </a:cubicBezTo>
                    <a:cubicBezTo>
                      <a:pt x="1298" y="261"/>
                      <a:pt x="1330" y="263"/>
                      <a:pt x="1331" y="252"/>
                    </a:cubicBezTo>
                    <a:close/>
                    <a:moveTo>
                      <a:pt x="1311" y="233"/>
                    </a:moveTo>
                    <a:cubicBezTo>
                      <a:pt x="1322" y="224"/>
                      <a:pt x="1328" y="213"/>
                      <a:pt x="1331" y="197"/>
                    </a:cubicBezTo>
                    <a:cubicBezTo>
                      <a:pt x="1307" y="189"/>
                      <a:pt x="1306" y="213"/>
                      <a:pt x="1291" y="224"/>
                    </a:cubicBezTo>
                    <a:cubicBezTo>
                      <a:pt x="1278" y="232"/>
                      <a:pt x="1269" y="235"/>
                      <a:pt x="1250" y="232"/>
                    </a:cubicBezTo>
                    <a:cubicBezTo>
                      <a:pt x="1239" y="242"/>
                      <a:pt x="1225" y="257"/>
                      <a:pt x="1205" y="259"/>
                    </a:cubicBezTo>
                    <a:cubicBezTo>
                      <a:pt x="1180" y="262"/>
                      <a:pt x="1162" y="253"/>
                      <a:pt x="1146" y="244"/>
                    </a:cubicBezTo>
                    <a:cubicBezTo>
                      <a:pt x="1140" y="233"/>
                      <a:pt x="1132" y="229"/>
                      <a:pt x="1127" y="218"/>
                    </a:cubicBezTo>
                    <a:cubicBezTo>
                      <a:pt x="1121" y="209"/>
                      <a:pt x="1123" y="197"/>
                      <a:pt x="1119" y="186"/>
                    </a:cubicBezTo>
                    <a:cubicBezTo>
                      <a:pt x="1116" y="178"/>
                      <a:pt x="1105" y="172"/>
                      <a:pt x="1100" y="161"/>
                    </a:cubicBezTo>
                    <a:cubicBezTo>
                      <a:pt x="1093" y="147"/>
                      <a:pt x="1096" y="134"/>
                      <a:pt x="1095" y="117"/>
                    </a:cubicBezTo>
                    <a:cubicBezTo>
                      <a:pt x="1107" y="118"/>
                      <a:pt x="1113" y="96"/>
                      <a:pt x="1099" y="95"/>
                    </a:cubicBezTo>
                    <a:cubicBezTo>
                      <a:pt x="1075" y="110"/>
                      <a:pt x="1073" y="153"/>
                      <a:pt x="1087" y="178"/>
                    </a:cubicBezTo>
                    <a:cubicBezTo>
                      <a:pt x="1091" y="185"/>
                      <a:pt x="1099" y="189"/>
                      <a:pt x="1102" y="196"/>
                    </a:cubicBezTo>
                    <a:cubicBezTo>
                      <a:pt x="1104" y="202"/>
                      <a:pt x="1103" y="209"/>
                      <a:pt x="1105" y="214"/>
                    </a:cubicBezTo>
                    <a:cubicBezTo>
                      <a:pt x="1119" y="254"/>
                      <a:pt x="1164" y="288"/>
                      <a:pt x="1220" y="275"/>
                    </a:cubicBezTo>
                    <a:cubicBezTo>
                      <a:pt x="1235" y="272"/>
                      <a:pt x="1242" y="259"/>
                      <a:pt x="1255" y="254"/>
                    </a:cubicBezTo>
                    <a:cubicBezTo>
                      <a:pt x="1267" y="250"/>
                      <a:pt x="1280" y="251"/>
                      <a:pt x="1290" y="247"/>
                    </a:cubicBezTo>
                    <a:cubicBezTo>
                      <a:pt x="1295" y="245"/>
                      <a:pt x="1306" y="238"/>
                      <a:pt x="1311" y="233"/>
                    </a:cubicBezTo>
                    <a:close/>
                    <a:moveTo>
                      <a:pt x="1320" y="1439"/>
                    </a:moveTo>
                    <a:cubicBezTo>
                      <a:pt x="1320" y="1435"/>
                      <a:pt x="1322" y="1433"/>
                      <a:pt x="1321" y="1430"/>
                    </a:cubicBezTo>
                    <a:cubicBezTo>
                      <a:pt x="1311" y="1421"/>
                      <a:pt x="1287" y="1439"/>
                      <a:pt x="1287" y="1421"/>
                    </a:cubicBezTo>
                    <a:cubicBezTo>
                      <a:pt x="1289" y="1415"/>
                      <a:pt x="1302" y="1419"/>
                      <a:pt x="1304" y="1412"/>
                    </a:cubicBezTo>
                    <a:cubicBezTo>
                      <a:pt x="1295" y="1394"/>
                      <a:pt x="1276" y="1401"/>
                      <a:pt x="1273" y="1416"/>
                    </a:cubicBezTo>
                    <a:cubicBezTo>
                      <a:pt x="1271" y="1424"/>
                      <a:pt x="1277" y="1431"/>
                      <a:pt x="1276" y="1440"/>
                    </a:cubicBezTo>
                    <a:cubicBezTo>
                      <a:pt x="1275" y="1445"/>
                      <a:pt x="1270" y="1450"/>
                      <a:pt x="1268" y="1454"/>
                    </a:cubicBezTo>
                    <a:cubicBezTo>
                      <a:pt x="1264" y="1468"/>
                      <a:pt x="1267" y="1478"/>
                      <a:pt x="1258" y="1481"/>
                    </a:cubicBezTo>
                    <a:cubicBezTo>
                      <a:pt x="1246" y="1485"/>
                      <a:pt x="1229" y="1477"/>
                      <a:pt x="1236" y="1465"/>
                    </a:cubicBezTo>
                    <a:cubicBezTo>
                      <a:pt x="1240" y="1465"/>
                      <a:pt x="1245" y="1469"/>
                      <a:pt x="1249" y="1466"/>
                    </a:cubicBezTo>
                    <a:cubicBezTo>
                      <a:pt x="1266" y="1437"/>
                      <a:pt x="1214" y="1446"/>
                      <a:pt x="1220" y="1473"/>
                    </a:cubicBezTo>
                    <a:cubicBezTo>
                      <a:pt x="1208" y="1480"/>
                      <a:pt x="1183" y="1477"/>
                      <a:pt x="1179" y="1491"/>
                    </a:cubicBezTo>
                    <a:cubicBezTo>
                      <a:pt x="1196" y="1489"/>
                      <a:pt x="1214" y="1495"/>
                      <a:pt x="1224" y="1488"/>
                    </a:cubicBezTo>
                    <a:cubicBezTo>
                      <a:pt x="1237" y="1499"/>
                      <a:pt x="1264" y="1499"/>
                      <a:pt x="1277" y="1487"/>
                    </a:cubicBezTo>
                    <a:cubicBezTo>
                      <a:pt x="1294" y="1507"/>
                      <a:pt x="1322" y="1470"/>
                      <a:pt x="1303" y="1465"/>
                    </a:cubicBezTo>
                    <a:cubicBezTo>
                      <a:pt x="1294" y="1463"/>
                      <a:pt x="1295" y="1472"/>
                      <a:pt x="1288" y="1475"/>
                    </a:cubicBezTo>
                    <a:cubicBezTo>
                      <a:pt x="1270" y="1457"/>
                      <a:pt x="1298" y="1436"/>
                      <a:pt x="1320" y="1439"/>
                    </a:cubicBezTo>
                    <a:close/>
                    <a:moveTo>
                      <a:pt x="1306" y="155"/>
                    </a:moveTo>
                    <a:cubicBezTo>
                      <a:pt x="1310" y="152"/>
                      <a:pt x="1319" y="156"/>
                      <a:pt x="1322" y="152"/>
                    </a:cubicBezTo>
                    <a:cubicBezTo>
                      <a:pt x="1310" y="124"/>
                      <a:pt x="1276" y="106"/>
                      <a:pt x="1238" y="117"/>
                    </a:cubicBezTo>
                    <a:cubicBezTo>
                      <a:pt x="1227" y="126"/>
                      <a:pt x="1208" y="135"/>
                      <a:pt x="1207" y="153"/>
                    </a:cubicBezTo>
                    <a:cubicBezTo>
                      <a:pt x="1206" y="172"/>
                      <a:pt x="1221" y="189"/>
                      <a:pt x="1246" y="187"/>
                    </a:cubicBezTo>
                    <a:cubicBezTo>
                      <a:pt x="1264" y="182"/>
                      <a:pt x="1254" y="155"/>
                      <a:pt x="1234" y="166"/>
                    </a:cubicBezTo>
                    <a:cubicBezTo>
                      <a:pt x="1221" y="148"/>
                      <a:pt x="1242" y="134"/>
                      <a:pt x="1262" y="134"/>
                    </a:cubicBezTo>
                    <a:cubicBezTo>
                      <a:pt x="1282" y="133"/>
                      <a:pt x="1298" y="146"/>
                      <a:pt x="1306" y="155"/>
                    </a:cubicBezTo>
                    <a:close/>
                    <a:moveTo>
                      <a:pt x="1306" y="1532"/>
                    </a:moveTo>
                    <a:cubicBezTo>
                      <a:pt x="1311" y="1531"/>
                      <a:pt x="1317" y="1535"/>
                      <a:pt x="1319" y="1528"/>
                    </a:cubicBezTo>
                    <a:cubicBezTo>
                      <a:pt x="1307" y="1523"/>
                      <a:pt x="1283" y="1521"/>
                      <a:pt x="1280" y="1537"/>
                    </a:cubicBezTo>
                    <a:cubicBezTo>
                      <a:pt x="1289" y="1540"/>
                      <a:pt x="1297" y="1533"/>
                      <a:pt x="1306" y="1532"/>
                    </a:cubicBezTo>
                    <a:close/>
                    <a:moveTo>
                      <a:pt x="1285" y="1568"/>
                    </a:moveTo>
                    <a:cubicBezTo>
                      <a:pt x="1293" y="1577"/>
                      <a:pt x="1296" y="1595"/>
                      <a:pt x="1313" y="1585"/>
                    </a:cubicBezTo>
                    <a:cubicBezTo>
                      <a:pt x="1309" y="1559"/>
                      <a:pt x="1287" y="1538"/>
                      <a:pt x="1260" y="1535"/>
                    </a:cubicBezTo>
                    <a:cubicBezTo>
                      <a:pt x="1256" y="1534"/>
                      <a:pt x="1249" y="1536"/>
                      <a:pt x="1245" y="1535"/>
                    </a:cubicBezTo>
                    <a:cubicBezTo>
                      <a:pt x="1240" y="1534"/>
                      <a:pt x="1235" y="1527"/>
                      <a:pt x="1231" y="1524"/>
                    </a:cubicBezTo>
                    <a:cubicBezTo>
                      <a:pt x="1217" y="1514"/>
                      <a:pt x="1198" y="1504"/>
                      <a:pt x="1175" y="1505"/>
                    </a:cubicBezTo>
                    <a:cubicBezTo>
                      <a:pt x="1127" y="1506"/>
                      <a:pt x="1095" y="1541"/>
                      <a:pt x="1094" y="1589"/>
                    </a:cubicBezTo>
                    <a:cubicBezTo>
                      <a:pt x="1080" y="1598"/>
                      <a:pt x="1067" y="1620"/>
                      <a:pt x="1064" y="1640"/>
                    </a:cubicBezTo>
                    <a:cubicBezTo>
                      <a:pt x="1062" y="1656"/>
                      <a:pt x="1070" y="1684"/>
                      <a:pt x="1079" y="1683"/>
                    </a:cubicBezTo>
                    <a:cubicBezTo>
                      <a:pt x="1094" y="1682"/>
                      <a:pt x="1082" y="1659"/>
                      <a:pt x="1081" y="1651"/>
                    </a:cubicBezTo>
                    <a:cubicBezTo>
                      <a:pt x="1080" y="1638"/>
                      <a:pt x="1085" y="1620"/>
                      <a:pt x="1091" y="1611"/>
                    </a:cubicBezTo>
                    <a:cubicBezTo>
                      <a:pt x="1096" y="1604"/>
                      <a:pt x="1104" y="1604"/>
                      <a:pt x="1107" y="1595"/>
                    </a:cubicBezTo>
                    <a:cubicBezTo>
                      <a:pt x="1109" y="1590"/>
                      <a:pt x="1108" y="1584"/>
                      <a:pt x="1109" y="1580"/>
                    </a:cubicBezTo>
                    <a:cubicBezTo>
                      <a:pt x="1119" y="1537"/>
                      <a:pt x="1172" y="1506"/>
                      <a:pt x="1217" y="1535"/>
                    </a:cubicBezTo>
                    <a:cubicBezTo>
                      <a:pt x="1223" y="1539"/>
                      <a:pt x="1226" y="1547"/>
                      <a:pt x="1233" y="1549"/>
                    </a:cubicBezTo>
                    <a:cubicBezTo>
                      <a:pt x="1239" y="1551"/>
                      <a:pt x="1247" y="1549"/>
                      <a:pt x="1254" y="1550"/>
                    </a:cubicBezTo>
                    <a:cubicBezTo>
                      <a:pt x="1267" y="1552"/>
                      <a:pt x="1279" y="1561"/>
                      <a:pt x="1285" y="1568"/>
                    </a:cubicBezTo>
                    <a:close/>
                    <a:moveTo>
                      <a:pt x="1305" y="1629"/>
                    </a:moveTo>
                    <a:cubicBezTo>
                      <a:pt x="1298" y="1630"/>
                      <a:pt x="1293" y="1629"/>
                      <a:pt x="1288" y="1628"/>
                    </a:cubicBezTo>
                    <a:cubicBezTo>
                      <a:pt x="1277" y="1640"/>
                      <a:pt x="1262" y="1651"/>
                      <a:pt x="1237" y="1647"/>
                    </a:cubicBezTo>
                    <a:cubicBezTo>
                      <a:pt x="1231" y="1640"/>
                      <a:pt x="1218" y="1634"/>
                      <a:pt x="1222" y="1620"/>
                    </a:cubicBezTo>
                    <a:cubicBezTo>
                      <a:pt x="1245" y="1627"/>
                      <a:pt x="1249" y="1591"/>
                      <a:pt x="1226" y="1591"/>
                    </a:cubicBezTo>
                    <a:cubicBezTo>
                      <a:pt x="1209" y="1590"/>
                      <a:pt x="1194" y="1612"/>
                      <a:pt x="1200" y="1632"/>
                    </a:cubicBezTo>
                    <a:cubicBezTo>
                      <a:pt x="1205" y="1649"/>
                      <a:pt x="1235" y="1667"/>
                      <a:pt x="1263" y="1663"/>
                    </a:cubicBezTo>
                    <a:cubicBezTo>
                      <a:pt x="1269" y="1662"/>
                      <a:pt x="1279" y="1657"/>
                      <a:pt x="1285" y="1653"/>
                    </a:cubicBezTo>
                    <a:cubicBezTo>
                      <a:pt x="1294" y="1648"/>
                      <a:pt x="1302" y="1641"/>
                      <a:pt x="1305" y="1629"/>
                    </a:cubicBezTo>
                    <a:close/>
                    <a:moveTo>
                      <a:pt x="1273" y="228"/>
                    </a:moveTo>
                    <a:cubicBezTo>
                      <a:pt x="1287" y="224"/>
                      <a:pt x="1297" y="217"/>
                      <a:pt x="1303" y="202"/>
                    </a:cubicBezTo>
                    <a:cubicBezTo>
                      <a:pt x="1289" y="205"/>
                      <a:pt x="1280" y="224"/>
                      <a:pt x="1261" y="224"/>
                    </a:cubicBezTo>
                    <a:cubicBezTo>
                      <a:pt x="1255" y="224"/>
                      <a:pt x="1250" y="220"/>
                      <a:pt x="1243" y="219"/>
                    </a:cubicBezTo>
                    <a:cubicBezTo>
                      <a:pt x="1225" y="242"/>
                      <a:pt x="1187" y="255"/>
                      <a:pt x="1160" y="236"/>
                    </a:cubicBezTo>
                    <a:cubicBezTo>
                      <a:pt x="1143" y="224"/>
                      <a:pt x="1133" y="204"/>
                      <a:pt x="1134" y="180"/>
                    </a:cubicBezTo>
                    <a:cubicBezTo>
                      <a:pt x="1124" y="171"/>
                      <a:pt x="1109" y="163"/>
                      <a:pt x="1107" y="146"/>
                    </a:cubicBezTo>
                    <a:cubicBezTo>
                      <a:pt x="1106" y="135"/>
                      <a:pt x="1115" y="124"/>
                      <a:pt x="1109" y="114"/>
                    </a:cubicBezTo>
                    <a:cubicBezTo>
                      <a:pt x="1109" y="114"/>
                      <a:pt x="1109" y="114"/>
                      <a:pt x="1108" y="114"/>
                    </a:cubicBezTo>
                    <a:cubicBezTo>
                      <a:pt x="1094" y="131"/>
                      <a:pt x="1098" y="153"/>
                      <a:pt x="1107" y="168"/>
                    </a:cubicBezTo>
                    <a:cubicBezTo>
                      <a:pt x="1112" y="176"/>
                      <a:pt x="1121" y="178"/>
                      <a:pt x="1123" y="185"/>
                    </a:cubicBezTo>
                    <a:cubicBezTo>
                      <a:pt x="1128" y="196"/>
                      <a:pt x="1125" y="206"/>
                      <a:pt x="1129" y="214"/>
                    </a:cubicBezTo>
                    <a:cubicBezTo>
                      <a:pt x="1140" y="240"/>
                      <a:pt x="1186" y="270"/>
                      <a:pt x="1222" y="250"/>
                    </a:cubicBezTo>
                    <a:cubicBezTo>
                      <a:pt x="1231" y="245"/>
                      <a:pt x="1238" y="231"/>
                      <a:pt x="1248" y="229"/>
                    </a:cubicBezTo>
                    <a:cubicBezTo>
                      <a:pt x="1256" y="227"/>
                      <a:pt x="1265" y="230"/>
                      <a:pt x="1273" y="228"/>
                    </a:cubicBezTo>
                    <a:close/>
                    <a:moveTo>
                      <a:pt x="1279" y="1627"/>
                    </a:moveTo>
                    <a:cubicBezTo>
                      <a:pt x="1268" y="1622"/>
                      <a:pt x="1257" y="1639"/>
                      <a:pt x="1240" y="1633"/>
                    </a:cubicBezTo>
                    <a:cubicBezTo>
                      <a:pt x="1236" y="1631"/>
                      <a:pt x="1236" y="1625"/>
                      <a:pt x="1230" y="1626"/>
                    </a:cubicBezTo>
                    <a:cubicBezTo>
                      <a:pt x="1224" y="1649"/>
                      <a:pt x="1275" y="1647"/>
                      <a:pt x="1279" y="1627"/>
                    </a:cubicBezTo>
                    <a:close/>
                    <a:moveTo>
                      <a:pt x="1297" y="156"/>
                    </a:moveTo>
                    <a:cubicBezTo>
                      <a:pt x="1295" y="134"/>
                      <a:pt x="1232" y="130"/>
                      <a:pt x="1236" y="157"/>
                    </a:cubicBezTo>
                    <a:cubicBezTo>
                      <a:pt x="1246" y="158"/>
                      <a:pt x="1246" y="148"/>
                      <a:pt x="1254" y="146"/>
                    </a:cubicBezTo>
                    <a:cubicBezTo>
                      <a:pt x="1273" y="142"/>
                      <a:pt x="1284" y="156"/>
                      <a:pt x="1297" y="156"/>
                    </a:cubicBezTo>
                    <a:close/>
                    <a:moveTo>
                      <a:pt x="1217" y="106"/>
                    </a:moveTo>
                    <a:cubicBezTo>
                      <a:pt x="1227" y="108"/>
                      <a:pt x="1246" y="121"/>
                      <a:pt x="1253" y="107"/>
                    </a:cubicBezTo>
                    <a:cubicBezTo>
                      <a:pt x="1246" y="96"/>
                      <a:pt x="1227" y="83"/>
                      <a:pt x="1211" y="92"/>
                    </a:cubicBezTo>
                    <a:cubicBezTo>
                      <a:pt x="1212" y="97"/>
                      <a:pt x="1214" y="102"/>
                      <a:pt x="1217" y="106"/>
                    </a:cubicBezTo>
                    <a:close/>
                    <a:moveTo>
                      <a:pt x="1226" y="1563"/>
                    </a:moveTo>
                    <a:cubicBezTo>
                      <a:pt x="1253" y="1557"/>
                      <a:pt x="1269" y="1571"/>
                      <a:pt x="1285" y="1581"/>
                    </a:cubicBezTo>
                    <a:cubicBezTo>
                      <a:pt x="1282" y="1561"/>
                      <a:pt x="1254" y="1552"/>
                      <a:pt x="1232" y="1554"/>
                    </a:cubicBezTo>
                    <a:cubicBezTo>
                      <a:pt x="1197" y="1512"/>
                      <a:pt x="1125" y="1527"/>
                      <a:pt x="1114" y="1582"/>
                    </a:cubicBezTo>
                    <a:cubicBezTo>
                      <a:pt x="1113" y="1587"/>
                      <a:pt x="1114" y="1594"/>
                      <a:pt x="1113" y="1598"/>
                    </a:cubicBezTo>
                    <a:cubicBezTo>
                      <a:pt x="1111" y="1603"/>
                      <a:pt x="1104" y="1604"/>
                      <a:pt x="1100" y="1609"/>
                    </a:cubicBezTo>
                    <a:cubicBezTo>
                      <a:pt x="1098" y="1611"/>
                      <a:pt x="1096" y="1615"/>
                      <a:pt x="1094" y="1618"/>
                    </a:cubicBezTo>
                    <a:cubicBezTo>
                      <a:pt x="1088" y="1627"/>
                      <a:pt x="1085" y="1634"/>
                      <a:pt x="1086" y="1651"/>
                    </a:cubicBezTo>
                    <a:cubicBezTo>
                      <a:pt x="1091" y="1654"/>
                      <a:pt x="1084" y="1664"/>
                      <a:pt x="1093" y="1665"/>
                    </a:cubicBezTo>
                    <a:cubicBezTo>
                      <a:pt x="1094" y="1639"/>
                      <a:pt x="1101" y="1614"/>
                      <a:pt x="1122" y="1606"/>
                    </a:cubicBezTo>
                    <a:cubicBezTo>
                      <a:pt x="1118" y="1567"/>
                      <a:pt x="1150" y="1534"/>
                      <a:pt x="1192" y="1540"/>
                    </a:cubicBezTo>
                    <a:cubicBezTo>
                      <a:pt x="1208" y="1543"/>
                      <a:pt x="1216" y="1553"/>
                      <a:pt x="1226" y="1563"/>
                    </a:cubicBezTo>
                    <a:close/>
                    <a:moveTo>
                      <a:pt x="1236" y="1668"/>
                    </a:moveTo>
                    <a:cubicBezTo>
                      <a:pt x="1228" y="1654"/>
                      <a:pt x="1214" y="1670"/>
                      <a:pt x="1202" y="1671"/>
                    </a:cubicBezTo>
                    <a:cubicBezTo>
                      <a:pt x="1199" y="1674"/>
                      <a:pt x="1196" y="1682"/>
                      <a:pt x="1199" y="1686"/>
                    </a:cubicBezTo>
                    <a:cubicBezTo>
                      <a:pt x="1215" y="1689"/>
                      <a:pt x="1230" y="1680"/>
                      <a:pt x="1236" y="1668"/>
                    </a:cubicBezTo>
                    <a:close/>
                    <a:moveTo>
                      <a:pt x="1230" y="115"/>
                    </a:moveTo>
                    <a:cubicBezTo>
                      <a:pt x="1225" y="106"/>
                      <a:pt x="1212" y="114"/>
                      <a:pt x="1220" y="123"/>
                    </a:cubicBezTo>
                    <a:cubicBezTo>
                      <a:pt x="1224" y="121"/>
                      <a:pt x="1228" y="119"/>
                      <a:pt x="1230" y="115"/>
                    </a:cubicBezTo>
                    <a:close/>
                    <a:moveTo>
                      <a:pt x="1226" y="192"/>
                    </a:moveTo>
                    <a:cubicBezTo>
                      <a:pt x="1220" y="180"/>
                      <a:pt x="1210" y="191"/>
                      <a:pt x="1202" y="192"/>
                    </a:cubicBezTo>
                    <a:cubicBezTo>
                      <a:pt x="1178" y="192"/>
                      <a:pt x="1178" y="169"/>
                      <a:pt x="1162" y="158"/>
                    </a:cubicBezTo>
                    <a:cubicBezTo>
                      <a:pt x="1161" y="158"/>
                      <a:pt x="1161" y="158"/>
                      <a:pt x="1160" y="158"/>
                    </a:cubicBezTo>
                    <a:cubicBezTo>
                      <a:pt x="1156" y="176"/>
                      <a:pt x="1175" y="202"/>
                      <a:pt x="1189" y="205"/>
                    </a:cubicBezTo>
                    <a:cubicBezTo>
                      <a:pt x="1204" y="209"/>
                      <a:pt x="1219" y="201"/>
                      <a:pt x="1226" y="192"/>
                    </a:cubicBezTo>
                    <a:close/>
                    <a:moveTo>
                      <a:pt x="1214" y="120"/>
                    </a:moveTo>
                    <a:cubicBezTo>
                      <a:pt x="1214" y="83"/>
                      <a:pt x="1171" y="61"/>
                      <a:pt x="1141" y="70"/>
                    </a:cubicBezTo>
                    <a:cubicBezTo>
                      <a:pt x="1142" y="77"/>
                      <a:pt x="1145" y="83"/>
                      <a:pt x="1149" y="87"/>
                    </a:cubicBezTo>
                    <a:cubicBezTo>
                      <a:pt x="1165" y="89"/>
                      <a:pt x="1186" y="95"/>
                      <a:pt x="1190" y="111"/>
                    </a:cubicBezTo>
                    <a:cubicBezTo>
                      <a:pt x="1192" y="119"/>
                      <a:pt x="1190" y="132"/>
                      <a:pt x="1180" y="134"/>
                    </a:cubicBezTo>
                    <a:cubicBezTo>
                      <a:pt x="1177" y="127"/>
                      <a:pt x="1166" y="124"/>
                      <a:pt x="1159" y="129"/>
                    </a:cubicBezTo>
                    <a:cubicBezTo>
                      <a:pt x="1146" y="157"/>
                      <a:pt x="1184" y="164"/>
                      <a:pt x="1197" y="155"/>
                    </a:cubicBezTo>
                    <a:cubicBezTo>
                      <a:pt x="1204" y="150"/>
                      <a:pt x="1213" y="133"/>
                      <a:pt x="1214" y="120"/>
                    </a:cubicBezTo>
                    <a:close/>
                    <a:moveTo>
                      <a:pt x="1217" y="1658"/>
                    </a:moveTo>
                    <a:cubicBezTo>
                      <a:pt x="1212" y="1656"/>
                      <a:pt x="1211" y="1650"/>
                      <a:pt x="1205" y="1650"/>
                    </a:cubicBezTo>
                    <a:cubicBezTo>
                      <a:pt x="1203" y="1653"/>
                      <a:pt x="1203" y="1662"/>
                      <a:pt x="1205" y="1665"/>
                    </a:cubicBezTo>
                    <a:cubicBezTo>
                      <a:pt x="1211" y="1665"/>
                      <a:pt x="1216" y="1663"/>
                      <a:pt x="1217" y="1658"/>
                    </a:cubicBezTo>
                    <a:close/>
                    <a:moveTo>
                      <a:pt x="1212" y="1589"/>
                    </a:moveTo>
                    <a:cubicBezTo>
                      <a:pt x="1213" y="1582"/>
                      <a:pt x="1201" y="1578"/>
                      <a:pt x="1193" y="1577"/>
                    </a:cubicBezTo>
                    <a:cubicBezTo>
                      <a:pt x="1163" y="1573"/>
                      <a:pt x="1149" y="1590"/>
                      <a:pt x="1146" y="1611"/>
                    </a:cubicBezTo>
                    <a:cubicBezTo>
                      <a:pt x="1149" y="1616"/>
                      <a:pt x="1158" y="1615"/>
                      <a:pt x="1162" y="1612"/>
                    </a:cubicBezTo>
                    <a:cubicBezTo>
                      <a:pt x="1168" y="1604"/>
                      <a:pt x="1174" y="1595"/>
                      <a:pt x="1188" y="1593"/>
                    </a:cubicBezTo>
                    <a:cubicBezTo>
                      <a:pt x="1198" y="1592"/>
                      <a:pt x="1211" y="1597"/>
                      <a:pt x="1212" y="1589"/>
                    </a:cubicBezTo>
                    <a:close/>
                    <a:moveTo>
                      <a:pt x="1211" y="180"/>
                    </a:moveTo>
                    <a:cubicBezTo>
                      <a:pt x="1207" y="175"/>
                      <a:pt x="1202" y="180"/>
                      <a:pt x="1197" y="179"/>
                    </a:cubicBezTo>
                    <a:cubicBezTo>
                      <a:pt x="1188" y="176"/>
                      <a:pt x="1187" y="165"/>
                      <a:pt x="1179" y="166"/>
                    </a:cubicBezTo>
                    <a:cubicBezTo>
                      <a:pt x="1178" y="166"/>
                      <a:pt x="1178" y="167"/>
                      <a:pt x="1178" y="168"/>
                    </a:cubicBezTo>
                    <a:cubicBezTo>
                      <a:pt x="1178" y="184"/>
                      <a:pt x="1202" y="193"/>
                      <a:pt x="1211" y="180"/>
                    </a:cubicBezTo>
                    <a:close/>
                    <a:moveTo>
                      <a:pt x="1205" y="172"/>
                    </a:moveTo>
                    <a:cubicBezTo>
                      <a:pt x="1204" y="167"/>
                      <a:pt x="1204" y="160"/>
                      <a:pt x="1200" y="158"/>
                    </a:cubicBezTo>
                    <a:cubicBezTo>
                      <a:pt x="1184" y="159"/>
                      <a:pt x="1191" y="179"/>
                      <a:pt x="1205" y="172"/>
                    </a:cubicBezTo>
                    <a:close/>
                    <a:moveTo>
                      <a:pt x="1200" y="1663"/>
                    </a:moveTo>
                    <a:cubicBezTo>
                      <a:pt x="1201" y="1650"/>
                      <a:pt x="1193" y="1629"/>
                      <a:pt x="1182" y="1623"/>
                    </a:cubicBezTo>
                    <a:cubicBezTo>
                      <a:pt x="1168" y="1614"/>
                      <a:pt x="1140" y="1617"/>
                      <a:pt x="1137" y="1634"/>
                    </a:cubicBezTo>
                    <a:cubicBezTo>
                      <a:pt x="1133" y="1662"/>
                      <a:pt x="1168" y="1659"/>
                      <a:pt x="1171" y="1639"/>
                    </a:cubicBezTo>
                    <a:cubicBezTo>
                      <a:pt x="1196" y="1660"/>
                      <a:pt x="1164" y="1703"/>
                      <a:pt x="1131" y="1694"/>
                    </a:cubicBezTo>
                    <a:cubicBezTo>
                      <a:pt x="1126" y="1699"/>
                      <a:pt x="1119" y="1702"/>
                      <a:pt x="1117" y="1710"/>
                    </a:cubicBezTo>
                    <a:cubicBezTo>
                      <a:pt x="1156" y="1721"/>
                      <a:pt x="1197" y="1696"/>
                      <a:pt x="1200" y="1663"/>
                    </a:cubicBezTo>
                    <a:close/>
                    <a:moveTo>
                      <a:pt x="1183" y="1606"/>
                    </a:moveTo>
                    <a:cubicBezTo>
                      <a:pt x="1189" y="1604"/>
                      <a:pt x="1200" y="1606"/>
                      <a:pt x="1201" y="1598"/>
                    </a:cubicBezTo>
                    <a:cubicBezTo>
                      <a:pt x="1188" y="1593"/>
                      <a:pt x="1170" y="1601"/>
                      <a:pt x="1171" y="1612"/>
                    </a:cubicBezTo>
                    <a:cubicBezTo>
                      <a:pt x="1175" y="1615"/>
                      <a:pt x="1178" y="1608"/>
                      <a:pt x="1183" y="1606"/>
                    </a:cubicBezTo>
                    <a:close/>
                    <a:moveTo>
                      <a:pt x="1192" y="1622"/>
                    </a:moveTo>
                    <a:cubicBezTo>
                      <a:pt x="1193" y="1618"/>
                      <a:pt x="1195" y="1616"/>
                      <a:pt x="1195" y="1611"/>
                    </a:cubicBezTo>
                    <a:cubicBezTo>
                      <a:pt x="1191" y="1608"/>
                      <a:pt x="1181" y="1610"/>
                      <a:pt x="1181" y="1617"/>
                    </a:cubicBezTo>
                    <a:cubicBezTo>
                      <a:pt x="1184" y="1619"/>
                      <a:pt x="1186" y="1622"/>
                      <a:pt x="1192" y="1622"/>
                    </a:cubicBezTo>
                    <a:close/>
                    <a:moveTo>
                      <a:pt x="1182" y="125"/>
                    </a:moveTo>
                    <a:cubicBezTo>
                      <a:pt x="1197" y="111"/>
                      <a:pt x="1161" y="82"/>
                      <a:pt x="1151" y="98"/>
                    </a:cubicBezTo>
                    <a:cubicBezTo>
                      <a:pt x="1152" y="98"/>
                      <a:pt x="1153" y="99"/>
                      <a:pt x="1152" y="100"/>
                    </a:cubicBezTo>
                    <a:cubicBezTo>
                      <a:pt x="1171" y="99"/>
                      <a:pt x="1177" y="112"/>
                      <a:pt x="1182" y="125"/>
                    </a:cubicBezTo>
                    <a:close/>
                    <a:moveTo>
                      <a:pt x="1134" y="1688"/>
                    </a:moveTo>
                    <a:cubicBezTo>
                      <a:pt x="1158" y="1692"/>
                      <a:pt x="1182" y="1675"/>
                      <a:pt x="1174" y="1650"/>
                    </a:cubicBezTo>
                    <a:cubicBezTo>
                      <a:pt x="1172" y="1650"/>
                      <a:pt x="1172" y="1648"/>
                      <a:pt x="1171" y="1649"/>
                    </a:cubicBezTo>
                    <a:cubicBezTo>
                      <a:pt x="1165" y="1658"/>
                      <a:pt x="1167" y="1667"/>
                      <a:pt x="1162" y="1672"/>
                    </a:cubicBezTo>
                    <a:cubicBezTo>
                      <a:pt x="1154" y="1680"/>
                      <a:pt x="1138" y="1676"/>
                      <a:pt x="1134" y="1688"/>
                    </a:cubicBezTo>
                    <a:close/>
                    <a:moveTo>
                      <a:pt x="1149" y="125"/>
                    </a:moveTo>
                    <a:cubicBezTo>
                      <a:pt x="1152" y="92"/>
                      <a:pt x="1134" y="73"/>
                      <a:pt x="1119" y="59"/>
                    </a:cubicBezTo>
                    <a:cubicBezTo>
                      <a:pt x="1071" y="37"/>
                      <a:pt x="995" y="26"/>
                      <a:pt x="919" y="24"/>
                    </a:cubicBezTo>
                    <a:cubicBezTo>
                      <a:pt x="893" y="23"/>
                      <a:pt x="865" y="21"/>
                      <a:pt x="840" y="23"/>
                    </a:cubicBezTo>
                    <a:cubicBezTo>
                      <a:pt x="782" y="27"/>
                      <a:pt x="711" y="32"/>
                      <a:pt x="679" y="58"/>
                    </a:cubicBezTo>
                    <a:cubicBezTo>
                      <a:pt x="667" y="68"/>
                      <a:pt x="652" y="90"/>
                      <a:pt x="650" y="107"/>
                    </a:cubicBezTo>
                    <a:cubicBezTo>
                      <a:pt x="647" y="132"/>
                      <a:pt x="662" y="149"/>
                      <a:pt x="679" y="157"/>
                    </a:cubicBezTo>
                    <a:cubicBezTo>
                      <a:pt x="683" y="155"/>
                      <a:pt x="685" y="150"/>
                      <a:pt x="687" y="146"/>
                    </a:cubicBezTo>
                    <a:cubicBezTo>
                      <a:pt x="681" y="136"/>
                      <a:pt x="672" y="130"/>
                      <a:pt x="671" y="116"/>
                    </a:cubicBezTo>
                    <a:cubicBezTo>
                      <a:pt x="670" y="95"/>
                      <a:pt x="689" y="72"/>
                      <a:pt x="708" y="64"/>
                    </a:cubicBezTo>
                    <a:cubicBezTo>
                      <a:pt x="719" y="59"/>
                      <a:pt x="732" y="59"/>
                      <a:pt x="745" y="56"/>
                    </a:cubicBezTo>
                    <a:cubicBezTo>
                      <a:pt x="769" y="52"/>
                      <a:pt x="794" y="45"/>
                      <a:pt x="813" y="50"/>
                    </a:cubicBezTo>
                    <a:cubicBezTo>
                      <a:pt x="779" y="59"/>
                      <a:pt x="725" y="54"/>
                      <a:pt x="699" y="73"/>
                    </a:cubicBezTo>
                    <a:cubicBezTo>
                      <a:pt x="684" y="85"/>
                      <a:pt x="664" y="127"/>
                      <a:pt x="691" y="135"/>
                    </a:cubicBezTo>
                    <a:cubicBezTo>
                      <a:pt x="693" y="123"/>
                      <a:pt x="687" y="119"/>
                      <a:pt x="687" y="109"/>
                    </a:cubicBezTo>
                    <a:cubicBezTo>
                      <a:pt x="689" y="80"/>
                      <a:pt x="721" y="68"/>
                      <a:pt x="753" y="69"/>
                    </a:cubicBezTo>
                    <a:cubicBezTo>
                      <a:pt x="790" y="57"/>
                      <a:pt x="847" y="61"/>
                      <a:pt x="888" y="56"/>
                    </a:cubicBezTo>
                    <a:cubicBezTo>
                      <a:pt x="949" y="58"/>
                      <a:pt x="1019" y="64"/>
                      <a:pt x="1075" y="78"/>
                    </a:cubicBezTo>
                    <a:cubicBezTo>
                      <a:pt x="1080" y="82"/>
                      <a:pt x="1087" y="86"/>
                      <a:pt x="1096" y="83"/>
                    </a:cubicBezTo>
                    <a:cubicBezTo>
                      <a:pt x="1107" y="90"/>
                      <a:pt x="1118" y="103"/>
                      <a:pt x="1117" y="120"/>
                    </a:cubicBezTo>
                    <a:cubicBezTo>
                      <a:pt x="1117" y="127"/>
                      <a:pt x="1111" y="134"/>
                      <a:pt x="1115" y="141"/>
                    </a:cubicBezTo>
                    <a:cubicBezTo>
                      <a:pt x="1131" y="130"/>
                      <a:pt x="1125" y="101"/>
                      <a:pt x="1115" y="87"/>
                    </a:cubicBezTo>
                    <a:cubicBezTo>
                      <a:pt x="1108" y="79"/>
                      <a:pt x="1096" y="78"/>
                      <a:pt x="1093" y="70"/>
                    </a:cubicBezTo>
                    <a:cubicBezTo>
                      <a:pt x="1107" y="76"/>
                      <a:pt x="1110" y="76"/>
                      <a:pt x="1117" y="83"/>
                    </a:cubicBezTo>
                    <a:cubicBezTo>
                      <a:pt x="1126" y="93"/>
                      <a:pt x="1132" y="114"/>
                      <a:pt x="1128" y="129"/>
                    </a:cubicBezTo>
                    <a:cubicBezTo>
                      <a:pt x="1125" y="139"/>
                      <a:pt x="1115" y="145"/>
                      <a:pt x="1116" y="154"/>
                    </a:cubicBezTo>
                    <a:cubicBezTo>
                      <a:pt x="1116" y="158"/>
                      <a:pt x="1121" y="164"/>
                      <a:pt x="1123" y="165"/>
                    </a:cubicBezTo>
                    <a:cubicBezTo>
                      <a:pt x="1137" y="167"/>
                      <a:pt x="1148" y="136"/>
                      <a:pt x="1149" y="125"/>
                    </a:cubicBezTo>
                    <a:close/>
                    <a:moveTo>
                      <a:pt x="1136" y="1664"/>
                    </a:moveTo>
                    <a:cubicBezTo>
                      <a:pt x="1136" y="1647"/>
                      <a:pt x="1125" y="1623"/>
                      <a:pt x="1112" y="1619"/>
                    </a:cubicBezTo>
                    <a:cubicBezTo>
                      <a:pt x="1096" y="1628"/>
                      <a:pt x="1111" y="1636"/>
                      <a:pt x="1113" y="1651"/>
                    </a:cubicBezTo>
                    <a:cubicBezTo>
                      <a:pt x="1116" y="1685"/>
                      <a:pt x="1079" y="1706"/>
                      <a:pt x="1051" y="1712"/>
                    </a:cubicBezTo>
                    <a:cubicBezTo>
                      <a:pt x="973" y="1729"/>
                      <a:pt x="852" y="1732"/>
                      <a:pt x="768" y="1720"/>
                    </a:cubicBezTo>
                    <a:cubicBezTo>
                      <a:pt x="739" y="1715"/>
                      <a:pt x="703" y="1709"/>
                      <a:pt x="684" y="1700"/>
                    </a:cubicBezTo>
                    <a:cubicBezTo>
                      <a:pt x="665" y="1692"/>
                      <a:pt x="652" y="1667"/>
                      <a:pt x="661" y="1643"/>
                    </a:cubicBezTo>
                    <a:cubicBezTo>
                      <a:pt x="663" y="1636"/>
                      <a:pt x="671" y="1632"/>
                      <a:pt x="670" y="1626"/>
                    </a:cubicBezTo>
                    <a:cubicBezTo>
                      <a:pt x="670" y="1619"/>
                      <a:pt x="661" y="1610"/>
                      <a:pt x="655" y="1617"/>
                    </a:cubicBezTo>
                    <a:cubicBezTo>
                      <a:pt x="641" y="1627"/>
                      <a:pt x="634" y="1658"/>
                      <a:pt x="643" y="1683"/>
                    </a:cubicBezTo>
                    <a:cubicBezTo>
                      <a:pt x="649" y="1698"/>
                      <a:pt x="668" y="1714"/>
                      <a:pt x="683" y="1721"/>
                    </a:cubicBezTo>
                    <a:cubicBezTo>
                      <a:pt x="712" y="1733"/>
                      <a:pt x="750" y="1737"/>
                      <a:pt x="788" y="1741"/>
                    </a:cubicBezTo>
                    <a:cubicBezTo>
                      <a:pt x="842" y="1747"/>
                      <a:pt x="891" y="1752"/>
                      <a:pt x="941" y="1746"/>
                    </a:cubicBezTo>
                    <a:cubicBezTo>
                      <a:pt x="945" y="1746"/>
                      <a:pt x="950" y="1744"/>
                      <a:pt x="954" y="1743"/>
                    </a:cubicBezTo>
                    <a:cubicBezTo>
                      <a:pt x="962" y="1742"/>
                      <a:pt x="971" y="1744"/>
                      <a:pt x="979" y="1743"/>
                    </a:cubicBezTo>
                    <a:cubicBezTo>
                      <a:pt x="1029" y="1738"/>
                      <a:pt x="1080" y="1731"/>
                      <a:pt x="1109" y="1709"/>
                    </a:cubicBezTo>
                    <a:cubicBezTo>
                      <a:pt x="1121" y="1700"/>
                      <a:pt x="1136" y="1682"/>
                      <a:pt x="1136" y="1664"/>
                    </a:cubicBezTo>
                    <a:close/>
                    <a:moveTo>
                      <a:pt x="1078" y="248"/>
                    </a:moveTo>
                    <a:cubicBezTo>
                      <a:pt x="1093" y="251"/>
                      <a:pt x="1097" y="273"/>
                      <a:pt x="1108" y="266"/>
                    </a:cubicBezTo>
                    <a:cubicBezTo>
                      <a:pt x="1106" y="259"/>
                      <a:pt x="1103" y="251"/>
                      <a:pt x="1098" y="242"/>
                    </a:cubicBezTo>
                    <a:cubicBezTo>
                      <a:pt x="1094" y="237"/>
                      <a:pt x="1088" y="234"/>
                      <a:pt x="1086" y="229"/>
                    </a:cubicBezTo>
                    <a:cubicBezTo>
                      <a:pt x="1081" y="216"/>
                      <a:pt x="1085" y="204"/>
                      <a:pt x="1075" y="196"/>
                    </a:cubicBezTo>
                    <a:cubicBezTo>
                      <a:pt x="1068" y="190"/>
                      <a:pt x="1056" y="190"/>
                      <a:pt x="1042" y="194"/>
                    </a:cubicBezTo>
                    <a:cubicBezTo>
                      <a:pt x="1038" y="190"/>
                      <a:pt x="1039" y="185"/>
                      <a:pt x="1033" y="181"/>
                    </a:cubicBezTo>
                    <a:cubicBezTo>
                      <a:pt x="1017" y="170"/>
                      <a:pt x="993" y="185"/>
                      <a:pt x="1007" y="197"/>
                    </a:cubicBezTo>
                    <a:cubicBezTo>
                      <a:pt x="1016" y="199"/>
                      <a:pt x="1017" y="193"/>
                      <a:pt x="1025" y="194"/>
                    </a:cubicBezTo>
                    <a:cubicBezTo>
                      <a:pt x="1030" y="211"/>
                      <a:pt x="1014" y="216"/>
                      <a:pt x="999" y="212"/>
                    </a:cubicBezTo>
                    <a:cubicBezTo>
                      <a:pt x="987" y="208"/>
                      <a:pt x="981" y="191"/>
                      <a:pt x="969" y="200"/>
                    </a:cubicBezTo>
                    <a:cubicBezTo>
                      <a:pt x="970" y="215"/>
                      <a:pt x="987" y="214"/>
                      <a:pt x="989" y="228"/>
                    </a:cubicBezTo>
                    <a:cubicBezTo>
                      <a:pt x="983" y="226"/>
                      <a:pt x="979" y="228"/>
                      <a:pt x="975" y="231"/>
                    </a:cubicBezTo>
                    <a:cubicBezTo>
                      <a:pt x="973" y="240"/>
                      <a:pt x="980" y="245"/>
                      <a:pt x="983" y="246"/>
                    </a:cubicBezTo>
                    <a:cubicBezTo>
                      <a:pt x="1002" y="251"/>
                      <a:pt x="1004" y="224"/>
                      <a:pt x="1022" y="229"/>
                    </a:cubicBezTo>
                    <a:cubicBezTo>
                      <a:pt x="1031" y="221"/>
                      <a:pt x="1058" y="199"/>
                      <a:pt x="1065" y="219"/>
                    </a:cubicBezTo>
                    <a:cubicBezTo>
                      <a:pt x="1068" y="226"/>
                      <a:pt x="1065" y="233"/>
                      <a:pt x="1059" y="236"/>
                    </a:cubicBezTo>
                    <a:cubicBezTo>
                      <a:pt x="1045" y="214"/>
                      <a:pt x="1024" y="246"/>
                      <a:pt x="1046" y="253"/>
                    </a:cubicBezTo>
                    <a:cubicBezTo>
                      <a:pt x="1058" y="256"/>
                      <a:pt x="1068" y="247"/>
                      <a:pt x="1078" y="248"/>
                    </a:cubicBezTo>
                    <a:close/>
                    <a:moveTo>
                      <a:pt x="1063" y="1706"/>
                    </a:moveTo>
                    <a:cubicBezTo>
                      <a:pt x="1087" y="1698"/>
                      <a:pt x="1122" y="1665"/>
                      <a:pt x="1102" y="1638"/>
                    </a:cubicBezTo>
                    <a:cubicBezTo>
                      <a:pt x="1104" y="1670"/>
                      <a:pt x="1088" y="1689"/>
                      <a:pt x="1062" y="1696"/>
                    </a:cubicBezTo>
                    <a:cubicBezTo>
                      <a:pt x="1044" y="1701"/>
                      <a:pt x="1019" y="1704"/>
                      <a:pt x="997" y="1708"/>
                    </a:cubicBezTo>
                    <a:cubicBezTo>
                      <a:pt x="919" y="1720"/>
                      <a:pt x="819" y="1714"/>
                      <a:pt x="749" y="1704"/>
                    </a:cubicBezTo>
                    <a:cubicBezTo>
                      <a:pt x="740" y="1702"/>
                      <a:pt x="727" y="1700"/>
                      <a:pt x="716" y="1697"/>
                    </a:cubicBezTo>
                    <a:cubicBezTo>
                      <a:pt x="693" y="1692"/>
                      <a:pt x="669" y="1685"/>
                      <a:pt x="669" y="1662"/>
                    </a:cubicBezTo>
                    <a:cubicBezTo>
                      <a:pt x="669" y="1654"/>
                      <a:pt x="677" y="1645"/>
                      <a:pt x="672" y="1638"/>
                    </a:cubicBezTo>
                    <a:cubicBezTo>
                      <a:pt x="672" y="1638"/>
                      <a:pt x="671" y="1638"/>
                      <a:pt x="670" y="1638"/>
                    </a:cubicBezTo>
                    <a:cubicBezTo>
                      <a:pt x="654" y="1652"/>
                      <a:pt x="665" y="1683"/>
                      <a:pt x="679" y="1693"/>
                    </a:cubicBezTo>
                    <a:cubicBezTo>
                      <a:pt x="693" y="1703"/>
                      <a:pt x="724" y="1707"/>
                      <a:pt x="751" y="1711"/>
                    </a:cubicBezTo>
                    <a:cubicBezTo>
                      <a:pt x="778" y="1715"/>
                      <a:pt x="806" y="1720"/>
                      <a:pt x="830" y="1722"/>
                    </a:cubicBezTo>
                    <a:cubicBezTo>
                      <a:pt x="892" y="1726"/>
                      <a:pt x="954" y="1723"/>
                      <a:pt x="1004" y="1716"/>
                    </a:cubicBezTo>
                    <a:cubicBezTo>
                      <a:pt x="1019" y="1714"/>
                      <a:pt x="1048" y="1710"/>
                      <a:pt x="1063" y="1706"/>
                    </a:cubicBezTo>
                    <a:close/>
                    <a:moveTo>
                      <a:pt x="1074" y="1547"/>
                    </a:moveTo>
                    <a:cubicBezTo>
                      <a:pt x="1082" y="1540"/>
                      <a:pt x="1097" y="1536"/>
                      <a:pt x="1094" y="1522"/>
                    </a:cubicBezTo>
                    <a:cubicBezTo>
                      <a:pt x="1088" y="1523"/>
                      <a:pt x="1084" y="1528"/>
                      <a:pt x="1075" y="1528"/>
                    </a:cubicBezTo>
                    <a:cubicBezTo>
                      <a:pt x="1068" y="1529"/>
                      <a:pt x="1061" y="1524"/>
                      <a:pt x="1051" y="1525"/>
                    </a:cubicBezTo>
                    <a:cubicBezTo>
                      <a:pt x="1035" y="1527"/>
                      <a:pt x="1031" y="1543"/>
                      <a:pt x="1045" y="1548"/>
                    </a:cubicBezTo>
                    <a:cubicBezTo>
                      <a:pt x="1050" y="1548"/>
                      <a:pt x="1050" y="1543"/>
                      <a:pt x="1056" y="1542"/>
                    </a:cubicBezTo>
                    <a:cubicBezTo>
                      <a:pt x="1062" y="1557"/>
                      <a:pt x="1048" y="1567"/>
                      <a:pt x="1033" y="1563"/>
                    </a:cubicBezTo>
                    <a:cubicBezTo>
                      <a:pt x="1025" y="1561"/>
                      <a:pt x="1015" y="1541"/>
                      <a:pt x="1000" y="1547"/>
                    </a:cubicBezTo>
                    <a:cubicBezTo>
                      <a:pt x="999" y="1526"/>
                      <a:pt x="959" y="1521"/>
                      <a:pt x="964" y="1548"/>
                    </a:cubicBezTo>
                    <a:cubicBezTo>
                      <a:pt x="971" y="1553"/>
                      <a:pt x="976" y="1547"/>
                      <a:pt x="982" y="1545"/>
                    </a:cubicBezTo>
                    <a:cubicBezTo>
                      <a:pt x="983" y="1547"/>
                      <a:pt x="985" y="1548"/>
                      <a:pt x="985" y="1551"/>
                    </a:cubicBezTo>
                    <a:cubicBezTo>
                      <a:pt x="981" y="1560"/>
                      <a:pt x="969" y="1562"/>
                      <a:pt x="967" y="1573"/>
                    </a:cubicBezTo>
                    <a:cubicBezTo>
                      <a:pt x="968" y="1576"/>
                      <a:pt x="971" y="1578"/>
                      <a:pt x="974" y="1580"/>
                    </a:cubicBezTo>
                    <a:cubicBezTo>
                      <a:pt x="981" y="1577"/>
                      <a:pt x="994" y="1561"/>
                      <a:pt x="1008" y="1564"/>
                    </a:cubicBezTo>
                    <a:cubicBezTo>
                      <a:pt x="1016" y="1566"/>
                      <a:pt x="1023" y="1577"/>
                      <a:pt x="1015" y="1584"/>
                    </a:cubicBezTo>
                    <a:cubicBezTo>
                      <a:pt x="1010" y="1584"/>
                      <a:pt x="1004" y="1584"/>
                      <a:pt x="1001" y="1585"/>
                    </a:cubicBezTo>
                    <a:cubicBezTo>
                      <a:pt x="998" y="1598"/>
                      <a:pt x="1007" y="1603"/>
                      <a:pt x="1018" y="1600"/>
                    </a:cubicBezTo>
                    <a:cubicBezTo>
                      <a:pt x="1027" y="1598"/>
                      <a:pt x="1032" y="1585"/>
                      <a:pt x="1036" y="1580"/>
                    </a:cubicBezTo>
                    <a:cubicBezTo>
                      <a:pt x="1061" y="1581"/>
                      <a:pt x="1070" y="1566"/>
                      <a:pt x="1074" y="1547"/>
                    </a:cubicBezTo>
                    <a:close/>
                    <a:moveTo>
                      <a:pt x="1085" y="181"/>
                    </a:moveTo>
                    <a:cubicBezTo>
                      <a:pt x="1085" y="155"/>
                      <a:pt x="1032" y="154"/>
                      <a:pt x="1048" y="123"/>
                    </a:cubicBezTo>
                    <a:cubicBezTo>
                      <a:pt x="1053" y="123"/>
                      <a:pt x="1054" y="126"/>
                      <a:pt x="1060" y="125"/>
                    </a:cubicBezTo>
                    <a:cubicBezTo>
                      <a:pt x="1077" y="119"/>
                      <a:pt x="1068" y="95"/>
                      <a:pt x="1051" y="95"/>
                    </a:cubicBezTo>
                    <a:cubicBezTo>
                      <a:pt x="1038" y="95"/>
                      <a:pt x="1022" y="110"/>
                      <a:pt x="1023" y="129"/>
                    </a:cubicBezTo>
                    <a:cubicBezTo>
                      <a:pt x="1024" y="136"/>
                      <a:pt x="1029" y="146"/>
                      <a:pt x="1033" y="152"/>
                    </a:cubicBezTo>
                    <a:cubicBezTo>
                      <a:pt x="1043" y="167"/>
                      <a:pt x="1061" y="178"/>
                      <a:pt x="1085" y="181"/>
                    </a:cubicBezTo>
                    <a:close/>
                    <a:moveTo>
                      <a:pt x="1049" y="131"/>
                    </a:moveTo>
                    <a:cubicBezTo>
                      <a:pt x="1047" y="144"/>
                      <a:pt x="1061" y="156"/>
                      <a:pt x="1073" y="155"/>
                    </a:cubicBezTo>
                    <a:cubicBezTo>
                      <a:pt x="1070" y="143"/>
                      <a:pt x="1055" y="144"/>
                      <a:pt x="1052" y="131"/>
                    </a:cubicBezTo>
                    <a:cubicBezTo>
                      <a:pt x="1051" y="131"/>
                      <a:pt x="1050" y="131"/>
                      <a:pt x="1049" y="131"/>
                    </a:cubicBezTo>
                    <a:close/>
                    <a:moveTo>
                      <a:pt x="1076" y="1597"/>
                    </a:moveTo>
                    <a:cubicBezTo>
                      <a:pt x="1055" y="1592"/>
                      <a:pt x="1030" y="1600"/>
                      <a:pt x="1019" y="1613"/>
                    </a:cubicBezTo>
                    <a:cubicBezTo>
                      <a:pt x="1012" y="1621"/>
                      <a:pt x="1005" y="1638"/>
                      <a:pt x="1007" y="1651"/>
                    </a:cubicBezTo>
                    <a:cubicBezTo>
                      <a:pt x="1009" y="1664"/>
                      <a:pt x="1027" y="1681"/>
                      <a:pt x="1047" y="1676"/>
                    </a:cubicBezTo>
                    <a:cubicBezTo>
                      <a:pt x="1051" y="1674"/>
                      <a:pt x="1056" y="1670"/>
                      <a:pt x="1057" y="1664"/>
                    </a:cubicBezTo>
                    <a:cubicBezTo>
                      <a:pt x="1059" y="1645"/>
                      <a:pt x="1041" y="1645"/>
                      <a:pt x="1031" y="1648"/>
                    </a:cubicBezTo>
                    <a:cubicBezTo>
                      <a:pt x="1027" y="1611"/>
                      <a:pt x="1071" y="1624"/>
                      <a:pt x="1076" y="1597"/>
                    </a:cubicBezTo>
                    <a:close/>
                    <a:moveTo>
                      <a:pt x="1064" y="1623"/>
                    </a:moveTo>
                    <a:cubicBezTo>
                      <a:pt x="1054" y="1615"/>
                      <a:pt x="1035" y="1630"/>
                      <a:pt x="1036" y="1641"/>
                    </a:cubicBezTo>
                    <a:cubicBezTo>
                      <a:pt x="1043" y="1642"/>
                      <a:pt x="1045" y="1634"/>
                      <a:pt x="1049" y="1632"/>
                    </a:cubicBezTo>
                    <a:cubicBezTo>
                      <a:pt x="1054" y="1628"/>
                      <a:pt x="1062" y="1630"/>
                      <a:pt x="1064" y="1623"/>
                    </a:cubicBezTo>
                    <a:close/>
                    <a:moveTo>
                      <a:pt x="1022" y="95"/>
                    </a:moveTo>
                    <a:cubicBezTo>
                      <a:pt x="1028" y="66"/>
                      <a:pt x="989" y="63"/>
                      <a:pt x="977" y="79"/>
                    </a:cubicBezTo>
                    <a:cubicBezTo>
                      <a:pt x="978" y="87"/>
                      <a:pt x="969" y="91"/>
                      <a:pt x="973" y="99"/>
                    </a:cubicBezTo>
                    <a:cubicBezTo>
                      <a:pt x="987" y="99"/>
                      <a:pt x="988" y="81"/>
                      <a:pt x="1003" y="85"/>
                    </a:cubicBezTo>
                    <a:cubicBezTo>
                      <a:pt x="1005" y="91"/>
                      <a:pt x="1004" y="98"/>
                      <a:pt x="1010" y="100"/>
                    </a:cubicBezTo>
                    <a:cubicBezTo>
                      <a:pt x="1017" y="101"/>
                      <a:pt x="1019" y="97"/>
                      <a:pt x="1022" y="95"/>
                    </a:cubicBezTo>
                    <a:close/>
                    <a:moveTo>
                      <a:pt x="1013" y="153"/>
                    </a:moveTo>
                    <a:cubicBezTo>
                      <a:pt x="1013" y="139"/>
                      <a:pt x="1003" y="135"/>
                      <a:pt x="991" y="134"/>
                    </a:cubicBezTo>
                    <a:cubicBezTo>
                      <a:pt x="986" y="124"/>
                      <a:pt x="962" y="120"/>
                      <a:pt x="957" y="131"/>
                    </a:cubicBezTo>
                    <a:cubicBezTo>
                      <a:pt x="953" y="139"/>
                      <a:pt x="957" y="154"/>
                      <a:pt x="971" y="149"/>
                    </a:cubicBezTo>
                    <a:cubicBezTo>
                      <a:pt x="973" y="145"/>
                      <a:pt x="969" y="142"/>
                      <a:pt x="972" y="139"/>
                    </a:cubicBezTo>
                    <a:cubicBezTo>
                      <a:pt x="980" y="147"/>
                      <a:pt x="971" y="155"/>
                      <a:pt x="964" y="155"/>
                    </a:cubicBezTo>
                    <a:cubicBezTo>
                      <a:pt x="953" y="155"/>
                      <a:pt x="952" y="141"/>
                      <a:pt x="950" y="132"/>
                    </a:cubicBezTo>
                    <a:cubicBezTo>
                      <a:pt x="945" y="133"/>
                      <a:pt x="940" y="135"/>
                      <a:pt x="939" y="140"/>
                    </a:cubicBezTo>
                    <a:cubicBezTo>
                      <a:pt x="949" y="148"/>
                      <a:pt x="957" y="159"/>
                      <a:pt x="962" y="172"/>
                    </a:cubicBezTo>
                    <a:cubicBezTo>
                      <a:pt x="984" y="170"/>
                      <a:pt x="993" y="156"/>
                      <a:pt x="1013" y="153"/>
                    </a:cubicBezTo>
                    <a:close/>
                    <a:moveTo>
                      <a:pt x="1011" y="1694"/>
                    </a:moveTo>
                    <a:cubicBezTo>
                      <a:pt x="1018" y="1681"/>
                      <a:pt x="1004" y="1662"/>
                      <a:pt x="992" y="1677"/>
                    </a:cubicBezTo>
                    <a:cubicBezTo>
                      <a:pt x="992" y="1681"/>
                      <a:pt x="993" y="1686"/>
                      <a:pt x="988" y="1687"/>
                    </a:cubicBezTo>
                    <a:cubicBezTo>
                      <a:pt x="978" y="1686"/>
                      <a:pt x="972" y="1675"/>
                      <a:pt x="962" y="1677"/>
                    </a:cubicBezTo>
                    <a:cubicBezTo>
                      <a:pt x="955" y="1699"/>
                      <a:pt x="1001" y="1711"/>
                      <a:pt x="1011" y="1694"/>
                    </a:cubicBezTo>
                    <a:close/>
                    <a:moveTo>
                      <a:pt x="976" y="1646"/>
                    </a:moveTo>
                    <a:cubicBezTo>
                      <a:pt x="987" y="1639"/>
                      <a:pt x="1004" y="1634"/>
                      <a:pt x="1002" y="1621"/>
                    </a:cubicBezTo>
                    <a:cubicBezTo>
                      <a:pt x="984" y="1621"/>
                      <a:pt x="973" y="1606"/>
                      <a:pt x="949" y="1608"/>
                    </a:cubicBezTo>
                    <a:cubicBezTo>
                      <a:pt x="945" y="1614"/>
                      <a:pt x="942" y="1620"/>
                      <a:pt x="938" y="1626"/>
                    </a:cubicBezTo>
                    <a:cubicBezTo>
                      <a:pt x="933" y="1629"/>
                      <a:pt x="928" y="1630"/>
                      <a:pt x="927" y="1636"/>
                    </a:cubicBezTo>
                    <a:cubicBezTo>
                      <a:pt x="929" y="1639"/>
                      <a:pt x="932" y="1641"/>
                      <a:pt x="938" y="1641"/>
                    </a:cubicBezTo>
                    <a:cubicBezTo>
                      <a:pt x="939" y="1629"/>
                      <a:pt x="965" y="1619"/>
                      <a:pt x="961" y="1637"/>
                    </a:cubicBezTo>
                    <a:cubicBezTo>
                      <a:pt x="956" y="1637"/>
                      <a:pt x="959" y="1630"/>
                      <a:pt x="953" y="1630"/>
                    </a:cubicBezTo>
                    <a:cubicBezTo>
                      <a:pt x="951" y="1631"/>
                      <a:pt x="950" y="1633"/>
                      <a:pt x="947" y="1633"/>
                    </a:cubicBezTo>
                    <a:cubicBezTo>
                      <a:pt x="943" y="1648"/>
                      <a:pt x="953" y="1657"/>
                      <a:pt x="967" y="1654"/>
                    </a:cubicBezTo>
                    <a:cubicBezTo>
                      <a:pt x="970" y="1653"/>
                      <a:pt x="973" y="1648"/>
                      <a:pt x="976" y="1646"/>
                    </a:cubicBezTo>
                    <a:close/>
                    <a:moveTo>
                      <a:pt x="991" y="103"/>
                    </a:moveTo>
                    <a:cubicBezTo>
                      <a:pt x="980" y="99"/>
                      <a:pt x="965" y="107"/>
                      <a:pt x="965" y="122"/>
                    </a:cubicBezTo>
                    <a:cubicBezTo>
                      <a:pt x="981" y="124"/>
                      <a:pt x="989" y="118"/>
                      <a:pt x="991" y="103"/>
                    </a:cubicBezTo>
                    <a:close/>
                    <a:moveTo>
                      <a:pt x="984" y="190"/>
                    </a:moveTo>
                    <a:cubicBezTo>
                      <a:pt x="985" y="172"/>
                      <a:pt x="955" y="169"/>
                      <a:pt x="962" y="192"/>
                    </a:cubicBezTo>
                    <a:cubicBezTo>
                      <a:pt x="969" y="194"/>
                      <a:pt x="978" y="194"/>
                      <a:pt x="984" y="190"/>
                    </a:cubicBezTo>
                    <a:close/>
                    <a:moveTo>
                      <a:pt x="982" y="1666"/>
                    </a:moveTo>
                    <a:cubicBezTo>
                      <a:pt x="982" y="1661"/>
                      <a:pt x="978" y="1660"/>
                      <a:pt x="977" y="1656"/>
                    </a:cubicBezTo>
                    <a:cubicBezTo>
                      <a:pt x="967" y="1656"/>
                      <a:pt x="960" y="1658"/>
                      <a:pt x="953" y="1659"/>
                    </a:cubicBezTo>
                    <a:cubicBezTo>
                      <a:pt x="953" y="1665"/>
                      <a:pt x="956" y="1667"/>
                      <a:pt x="958" y="1670"/>
                    </a:cubicBezTo>
                    <a:cubicBezTo>
                      <a:pt x="968" y="1671"/>
                      <a:pt x="976" y="1670"/>
                      <a:pt x="982" y="1666"/>
                    </a:cubicBezTo>
                    <a:close/>
                    <a:moveTo>
                      <a:pt x="972" y="1604"/>
                    </a:moveTo>
                    <a:cubicBezTo>
                      <a:pt x="975" y="1600"/>
                      <a:pt x="976" y="1594"/>
                      <a:pt x="977" y="1589"/>
                    </a:cubicBezTo>
                    <a:cubicBezTo>
                      <a:pt x="973" y="1584"/>
                      <a:pt x="960" y="1573"/>
                      <a:pt x="954" y="1581"/>
                    </a:cubicBezTo>
                    <a:cubicBezTo>
                      <a:pt x="952" y="1586"/>
                      <a:pt x="952" y="1593"/>
                      <a:pt x="952" y="1599"/>
                    </a:cubicBezTo>
                    <a:cubicBezTo>
                      <a:pt x="956" y="1603"/>
                      <a:pt x="966" y="1605"/>
                      <a:pt x="972" y="1604"/>
                    </a:cubicBezTo>
                    <a:close/>
                    <a:moveTo>
                      <a:pt x="974" y="70"/>
                    </a:moveTo>
                    <a:cubicBezTo>
                      <a:pt x="960" y="65"/>
                      <a:pt x="951" y="75"/>
                      <a:pt x="943" y="80"/>
                    </a:cubicBezTo>
                    <a:cubicBezTo>
                      <a:pt x="935" y="74"/>
                      <a:pt x="922" y="81"/>
                      <a:pt x="919" y="90"/>
                    </a:cubicBezTo>
                    <a:cubicBezTo>
                      <a:pt x="927" y="96"/>
                      <a:pt x="928" y="109"/>
                      <a:pt x="938" y="113"/>
                    </a:cubicBezTo>
                    <a:cubicBezTo>
                      <a:pt x="940" y="111"/>
                      <a:pt x="943" y="109"/>
                      <a:pt x="946" y="107"/>
                    </a:cubicBezTo>
                    <a:cubicBezTo>
                      <a:pt x="947" y="102"/>
                      <a:pt x="946" y="99"/>
                      <a:pt x="945" y="95"/>
                    </a:cubicBezTo>
                    <a:cubicBezTo>
                      <a:pt x="964" y="114"/>
                      <a:pt x="924" y="115"/>
                      <a:pt x="926" y="134"/>
                    </a:cubicBezTo>
                    <a:cubicBezTo>
                      <a:pt x="962" y="137"/>
                      <a:pt x="968" y="100"/>
                      <a:pt x="974" y="70"/>
                    </a:cubicBezTo>
                    <a:close/>
                    <a:moveTo>
                      <a:pt x="938" y="1695"/>
                    </a:moveTo>
                    <a:cubicBezTo>
                      <a:pt x="944" y="1697"/>
                      <a:pt x="953" y="1701"/>
                      <a:pt x="962" y="1698"/>
                    </a:cubicBezTo>
                    <a:cubicBezTo>
                      <a:pt x="952" y="1675"/>
                      <a:pt x="943" y="1638"/>
                      <a:pt x="913" y="1641"/>
                    </a:cubicBezTo>
                    <a:cubicBezTo>
                      <a:pt x="915" y="1647"/>
                      <a:pt x="918" y="1653"/>
                      <a:pt x="918" y="1661"/>
                    </a:cubicBezTo>
                    <a:cubicBezTo>
                      <a:pt x="927" y="1662"/>
                      <a:pt x="938" y="1666"/>
                      <a:pt x="933" y="1678"/>
                    </a:cubicBezTo>
                    <a:cubicBezTo>
                      <a:pt x="928" y="1674"/>
                      <a:pt x="930" y="1667"/>
                      <a:pt x="923" y="1667"/>
                    </a:cubicBezTo>
                    <a:cubicBezTo>
                      <a:pt x="917" y="1667"/>
                      <a:pt x="909" y="1678"/>
                      <a:pt x="910" y="1686"/>
                    </a:cubicBezTo>
                    <a:cubicBezTo>
                      <a:pt x="911" y="1698"/>
                      <a:pt x="925" y="1699"/>
                      <a:pt x="938" y="1695"/>
                    </a:cubicBezTo>
                    <a:close/>
                    <a:moveTo>
                      <a:pt x="953" y="234"/>
                    </a:moveTo>
                    <a:cubicBezTo>
                      <a:pt x="950" y="204"/>
                      <a:pt x="968" y="153"/>
                      <a:pt x="932" y="144"/>
                    </a:cubicBezTo>
                    <a:cubicBezTo>
                      <a:pt x="932" y="160"/>
                      <a:pt x="925" y="169"/>
                      <a:pt x="920" y="181"/>
                    </a:cubicBezTo>
                    <a:cubicBezTo>
                      <a:pt x="933" y="180"/>
                      <a:pt x="939" y="201"/>
                      <a:pt x="924" y="202"/>
                    </a:cubicBezTo>
                    <a:cubicBezTo>
                      <a:pt x="924" y="198"/>
                      <a:pt x="930" y="199"/>
                      <a:pt x="929" y="193"/>
                    </a:cubicBezTo>
                    <a:cubicBezTo>
                      <a:pt x="928" y="192"/>
                      <a:pt x="927" y="190"/>
                      <a:pt x="927" y="188"/>
                    </a:cubicBezTo>
                    <a:cubicBezTo>
                      <a:pt x="912" y="180"/>
                      <a:pt x="900" y="197"/>
                      <a:pt x="907" y="211"/>
                    </a:cubicBezTo>
                    <a:cubicBezTo>
                      <a:pt x="911" y="216"/>
                      <a:pt x="920" y="216"/>
                      <a:pt x="929" y="223"/>
                    </a:cubicBezTo>
                    <a:cubicBezTo>
                      <a:pt x="933" y="226"/>
                      <a:pt x="933" y="231"/>
                      <a:pt x="935" y="232"/>
                    </a:cubicBezTo>
                    <a:cubicBezTo>
                      <a:pt x="940" y="235"/>
                      <a:pt x="951" y="236"/>
                      <a:pt x="953" y="234"/>
                    </a:cubicBezTo>
                    <a:close/>
                    <a:moveTo>
                      <a:pt x="946" y="1597"/>
                    </a:moveTo>
                    <a:cubicBezTo>
                      <a:pt x="949" y="1581"/>
                      <a:pt x="941" y="1562"/>
                      <a:pt x="948" y="1547"/>
                    </a:cubicBezTo>
                    <a:cubicBezTo>
                      <a:pt x="938" y="1537"/>
                      <a:pt x="926" y="1551"/>
                      <a:pt x="919" y="1556"/>
                    </a:cubicBezTo>
                    <a:cubicBezTo>
                      <a:pt x="914" y="1561"/>
                      <a:pt x="908" y="1562"/>
                      <a:pt x="905" y="1566"/>
                    </a:cubicBezTo>
                    <a:cubicBezTo>
                      <a:pt x="895" y="1582"/>
                      <a:pt x="911" y="1598"/>
                      <a:pt x="920" y="1584"/>
                    </a:cubicBezTo>
                    <a:cubicBezTo>
                      <a:pt x="922" y="1579"/>
                      <a:pt x="914" y="1578"/>
                      <a:pt x="917" y="1575"/>
                    </a:cubicBezTo>
                    <a:cubicBezTo>
                      <a:pt x="933" y="1578"/>
                      <a:pt x="919" y="1595"/>
                      <a:pt x="912" y="1597"/>
                    </a:cubicBezTo>
                    <a:cubicBezTo>
                      <a:pt x="916" y="1606"/>
                      <a:pt x="920" y="1619"/>
                      <a:pt x="915" y="1630"/>
                    </a:cubicBezTo>
                    <a:cubicBezTo>
                      <a:pt x="930" y="1629"/>
                      <a:pt x="944" y="1615"/>
                      <a:pt x="946" y="1597"/>
                    </a:cubicBezTo>
                    <a:close/>
                    <a:moveTo>
                      <a:pt x="926" y="156"/>
                    </a:moveTo>
                    <a:cubicBezTo>
                      <a:pt x="928" y="122"/>
                      <a:pt x="881" y="139"/>
                      <a:pt x="900" y="159"/>
                    </a:cubicBezTo>
                    <a:cubicBezTo>
                      <a:pt x="906" y="160"/>
                      <a:pt x="909" y="154"/>
                      <a:pt x="913" y="156"/>
                    </a:cubicBezTo>
                    <a:cubicBezTo>
                      <a:pt x="910" y="162"/>
                      <a:pt x="904" y="166"/>
                      <a:pt x="899" y="165"/>
                    </a:cubicBezTo>
                    <a:cubicBezTo>
                      <a:pt x="887" y="163"/>
                      <a:pt x="890" y="146"/>
                      <a:pt x="891" y="138"/>
                    </a:cubicBezTo>
                    <a:cubicBezTo>
                      <a:pt x="861" y="140"/>
                      <a:pt x="886" y="182"/>
                      <a:pt x="902" y="186"/>
                    </a:cubicBezTo>
                    <a:cubicBezTo>
                      <a:pt x="912" y="179"/>
                      <a:pt x="925" y="170"/>
                      <a:pt x="926" y="156"/>
                    </a:cubicBezTo>
                    <a:close/>
                    <a:moveTo>
                      <a:pt x="915" y="130"/>
                    </a:moveTo>
                    <a:cubicBezTo>
                      <a:pt x="938" y="122"/>
                      <a:pt x="918" y="85"/>
                      <a:pt x="901" y="81"/>
                    </a:cubicBezTo>
                    <a:cubicBezTo>
                      <a:pt x="890" y="91"/>
                      <a:pt x="867" y="105"/>
                      <a:pt x="879" y="125"/>
                    </a:cubicBezTo>
                    <a:cubicBezTo>
                      <a:pt x="891" y="147"/>
                      <a:pt x="929" y="116"/>
                      <a:pt x="900" y="108"/>
                    </a:cubicBezTo>
                    <a:cubicBezTo>
                      <a:pt x="895" y="109"/>
                      <a:pt x="895" y="115"/>
                      <a:pt x="892" y="117"/>
                    </a:cubicBezTo>
                    <a:cubicBezTo>
                      <a:pt x="891" y="116"/>
                      <a:pt x="890" y="114"/>
                      <a:pt x="889" y="112"/>
                    </a:cubicBezTo>
                    <a:cubicBezTo>
                      <a:pt x="898" y="96"/>
                      <a:pt x="922" y="108"/>
                      <a:pt x="915" y="130"/>
                    </a:cubicBezTo>
                    <a:close/>
                    <a:moveTo>
                      <a:pt x="888" y="1698"/>
                    </a:moveTo>
                    <a:cubicBezTo>
                      <a:pt x="900" y="1698"/>
                      <a:pt x="914" y="1671"/>
                      <a:pt x="913" y="1658"/>
                    </a:cubicBezTo>
                    <a:cubicBezTo>
                      <a:pt x="911" y="1627"/>
                      <a:pt x="863" y="1644"/>
                      <a:pt x="885" y="1661"/>
                    </a:cubicBezTo>
                    <a:cubicBezTo>
                      <a:pt x="888" y="1665"/>
                      <a:pt x="894" y="1655"/>
                      <a:pt x="896" y="1661"/>
                    </a:cubicBezTo>
                    <a:cubicBezTo>
                      <a:pt x="882" y="1674"/>
                      <a:pt x="872" y="1658"/>
                      <a:pt x="872" y="1646"/>
                    </a:cubicBezTo>
                    <a:cubicBezTo>
                      <a:pt x="849" y="1653"/>
                      <a:pt x="875" y="1698"/>
                      <a:pt x="888" y="1698"/>
                    </a:cubicBezTo>
                    <a:close/>
                    <a:moveTo>
                      <a:pt x="898" y="238"/>
                    </a:moveTo>
                    <a:cubicBezTo>
                      <a:pt x="904" y="233"/>
                      <a:pt x="915" y="233"/>
                      <a:pt x="918" y="226"/>
                    </a:cubicBezTo>
                    <a:cubicBezTo>
                      <a:pt x="909" y="218"/>
                      <a:pt x="899" y="211"/>
                      <a:pt x="900" y="193"/>
                    </a:cubicBezTo>
                    <a:cubicBezTo>
                      <a:pt x="899" y="193"/>
                      <a:pt x="899" y="191"/>
                      <a:pt x="897" y="192"/>
                    </a:cubicBezTo>
                    <a:cubicBezTo>
                      <a:pt x="896" y="208"/>
                      <a:pt x="887" y="217"/>
                      <a:pt x="880" y="226"/>
                    </a:cubicBezTo>
                    <a:cubicBezTo>
                      <a:pt x="884" y="231"/>
                      <a:pt x="891" y="234"/>
                      <a:pt x="898" y="238"/>
                    </a:cubicBezTo>
                    <a:close/>
                    <a:moveTo>
                      <a:pt x="897" y="1573"/>
                    </a:moveTo>
                    <a:cubicBezTo>
                      <a:pt x="899" y="1565"/>
                      <a:pt x="906" y="1561"/>
                      <a:pt x="910" y="1554"/>
                    </a:cubicBezTo>
                    <a:cubicBezTo>
                      <a:pt x="902" y="1542"/>
                      <a:pt x="873" y="1535"/>
                      <a:pt x="867" y="1553"/>
                    </a:cubicBezTo>
                    <a:cubicBezTo>
                      <a:pt x="873" y="1560"/>
                      <a:pt x="880" y="1565"/>
                      <a:pt x="883" y="1576"/>
                    </a:cubicBezTo>
                    <a:cubicBezTo>
                      <a:pt x="890" y="1576"/>
                      <a:pt x="889" y="1569"/>
                      <a:pt x="897" y="1573"/>
                    </a:cubicBezTo>
                    <a:close/>
                    <a:moveTo>
                      <a:pt x="902" y="1634"/>
                    </a:moveTo>
                    <a:cubicBezTo>
                      <a:pt x="926" y="1622"/>
                      <a:pt x="902" y="1590"/>
                      <a:pt x="889" y="1582"/>
                    </a:cubicBezTo>
                    <a:cubicBezTo>
                      <a:pt x="872" y="1590"/>
                      <a:pt x="851" y="1625"/>
                      <a:pt x="880" y="1636"/>
                    </a:cubicBezTo>
                    <a:cubicBezTo>
                      <a:pt x="885" y="1633"/>
                      <a:pt x="893" y="1633"/>
                      <a:pt x="897" y="1628"/>
                    </a:cubicBezTo>
                    <a:cubicBezTo>
                      <a:pt x="898" y="1621"/>
                      <a:pt x="895" y="1619"/>
                      <a:pt x="892" y="1615"/>
                    </a:cubicBezTo>
                    <a:cubicBezTo>
                      <a:pt x="886" y="1613"/>
                      <a:pt x="883" y="1621"/>
                      <a:pt x="881" y="1617"/>
                    </a:cubicBezTo>
                    <a:cubicBezTo>
                      <a:pt x="890" y="1601"/>
                      <a:pt x="907" y="1619"/>
                      <a:pt x="902" y="1634"/>
                    </a:cubicBezTo>
                    <a:close/>
                    <a:moveTo>
                      <a:pt x="874" y="201"/>
                    </a:moveTo>
                    <a:cubicBezTo>
                      <a:pt x="855" y="199"/>
                      <a:pt x="863" y="174"/>
                      <a:pt x="882" y="178"/>
                    </a:cubicBezTo>
                    <a:cubicBezTo>
                      <a:pt x="877" y="166"/>
                      <a:pt x="870" y="157"/>
                      <a:pt x="869" y="142"/>
                    </a:cubicBezTo>
                    <a:cubicBezTo>
                      <a:pt x="852" y="149"/>
                      <a:pt x="840" y="161"/>
                      <a:pt x="839" y="180"/>
                    </a:cubicBezTo>
                    <a:cubicBezTo>
                      <a:pt x="838" y="197"/>
                      <a:pt x="850" y="216"/>
                      <a:pt x="842" y="234"/>
                    </a:cubicBezTo>
                    <a:cubicBezTo>
                      <a:pt x="855" y="238"/>
                      <a:pt x="865" y="230"/>
                      <a:pt x="870" y="222"/>
                    </a:cubicBezTo>
                    <a:cubicBezTo>
                      <a:pt x="901" y="221"/>
                      <a:pt x="892" y="167"/>
                      <a:pt x="868" y="188"/>
                    </a:cubicBezTo>
                    <a:cubicBezTo>
                      <a:pt x="867" y="195"/>
                      <a:pt x="874" y="195"/>
                      <a:pt x="874" y="201"/>
                    </a:cubicBezTo>
                    <a:close/>
                    <a:moveTo>
                      <a:pt x="875" y="132"/>
                    </a:moveTo>
                    <a:cubicBezTo>
                      <a:pt x="876" y="127"/>
                      <a:pt x="871" y="118"/>
                      <a:pt x="868" y="113"/>
                    </a:cubicBezTo>
                    <a:cubicBezTo>
                      <a:pt x="850" y="118"/>
                      <a:pt x="844" y="90"/>
                      <a:pt x="862" y="95"/>
                    </a:cubicBezTo>
                    <a:cubicBezTo>
                      <a:pt x="861" y="98"/>
                      <a:pt x="856" y="97"/>
                      <a:pt x="855" y="100"/>
                    </a:cubicBezTo>
                    <a:cubicBezTo>
                      <a:pt x="855" y="108"/>
                      <a:pt x="861" y="110"/>
                      <a:pt x="870" y="109"/>
                    </a:cubicBezTo>
                    <a:cubicBezTo>
                      <a:pt x="888" y="99"/>
                      <a:pt x="879" y="69"/>
                      <a:pt x="855" y="79"/>
                    </a:cubicBezTo>
                    <a:cubicBezTo>
                      <a:pt x="848" y="72"/>
                      <a:pt x="827" y="63"/>
                      <a:pt x="819" y="76"/>
                    </a:cubicBezTo>
                    <a:cubicBezTo>
                      <a:pt x="839" y="93"/>
                      <a:pt x="837" y="140"/>
                      <a:pt x="875" y="132"/>
                    </a:cubicBezTo>
                    <a:close/>
                    <a:moveTo>
                      <a:pt x="860" y="1593"/>
                    </a:moveTo>
                    <a:cubicBezTo>
                      <a:pt x="890" y="1591"/>
                      <a:pt x="873" y="1559"/>
                      <a:pt x="857" y="1555"/>
                    </a:cubicBezTo>
                    <a:cubicBezTo>
                      <a:pt x="856" y="1544"/>
                      <a:pt x="844" y="1537"/>
                      <a:pt x="834" y="1541"/>
                    </a:cubicBezTo>
                    <a:cubicBezTo>
                      <a:pt x="844" y="1556"/>
                      <a:pt x="833" y="1578"/>
                      <a:pt x="836" y="1597"/>
                    </a:cubicBezTo>
                    <a:cubicBezTo>
                      <a:pt x="838" y="1613"/>
                      <a:pt x="845" y="1625"/>
                      <a:pt x="860" y="1629"/>
                    </a:cubicBezTo>
                    <a:cubicBezTo>
                      <a:pt x="856" y="1621"/>
                      <a:pt x="859" y="1610"/>
                      <a:pt x="862" y="1603"/>
                    </a:cubicBezTo>
                    <a:cubicBezTo>
                      <a:pt x="854" y="1599"/>
                      <a:pt x="840" y="1578"/>
                      <a:pt x="860" y="1576"/>
                    </a:cubicBezTo>
                    <a:cubicBezTo>
                      <a:pt x="861" y="1581"/>
                      <a:pt x="855" y="1581"/>
                      <a:pt x="856" y="1586"/>
                    </a:cubicBezTo>
                    <a:cubicBezTo>
                      <a:pt x="858" y="1588"/>
                      <a:pt x="858" y="1591"/>
                      <a:pt x="860" y="1593"/>
                    </a:cubicBezTo>
                    <a:close/>
                    <a:moveTo>
                      <a:pt x="856" y="1657"/>
                    </a:moveTo>
                    <a:cubicBezTo>
                      <a:pt x="858" y="1651"/>
                      <a:pt x="863" y="1648"/>
                      <a:pt x="865" y="1640"/>
                    </a:cubicBezTo>
                    <a:cubicBezTo>
                      <a:pt x="829" y="1631"/>
                      <a:pt x="832" y="1679"/>
                      <a:pt x="819" y="1700"/>
                    </a:cubicBezTo>
                    <a:cubicBezTo>
                      <a:pt x="832" y="1705"/>
                      <a:pt x="845" y="1699"/>
                      <a:pt x="851" y="1693"/>
                    </a:cubicBezTo>
                    <a:cubicBezTo>
                      <a:pt x="857" y="1693"/>
                      <a:pt x="863" y="1693"/>
                      <a:pt x="866" y="1690"/>
                    </a:cubicBezTo>
                    <a:cubicBezTo>
                      <a:pt x="863" y="1681"/>
                      <a:pt x="859" y="1673"/>
                      <a:pt x="856" y="1665"/>
                    </a:cubicBezTo>
                    <a:cubicBezTo>
                      <a:pt x="844" y="1664"/>
                      <a:pt x="850" y="1676"/>
                      <a:pt x="848" y="1682"/>
                    </a:cubicBezTo>
                    <a:cubicBezTo>
                      <a:pt x="837" y="1677"/>
                      <a:pt x="845" y="1657"/>
                      <a:pt x="856" y="1657"/>
                    </a:cubicBezTo>
                    <a:close/>
                    <a:moveTo>
                      <a:pt x="860" y="139"/>
                    </a:moveTo>
                    <a:cubicBezTo>
                      <a:pt x="858" y="136"/>
                      <a:pt x="855" y="135"/>
                      <a:pt x="852" y="134"/>
                    </a:cubicBezTo>
                    <a:cubicBezTo>
                      <a:pt x="846" y="139"/>
                      <a:pt x="839" y="154"/>
                      <a:pt x="826" y="150"/>
                    </a:cubicBezTo>
                    <a:cubicBezTo>
                      <a:pt x="823" y="149"/>
                      <a:pt x="820" y="145"/>
                      <a:pt x="819" y="140"/>
                    </a:cubicBezTo>
                    <a:cubicBezTo>
                      <a:pt x="820" y="137"/>
                      <a:pt x="822" y="135"/>
                      <a:pt x="825" y="135"/>
                    </a:cubicBezTo>
                    <a:cubicBezTo>
                      <a:pt x="825" y="138"/>
                      <a:pt x="823" y="138"/>
                      <a:pt x="824" y="142"/>
                    </a:cubicBezTo>
                    <a:cubicBezTo>
                      <a:pt x="845" y="159"/>
                      <a:pt x="852" y="113"/>
                      <a:pt x="823" y="120"/>
                    </a:cubicBezTo>
                    <a:cubicBezTo>
                      <a:pt x="824" y="116"/>
                      <a:pt x="832" y="119"/>
                      <a:pt x="833" y="115"/>
                    </a:cubicBezTo>
                    <a:cubicBezTo>
                      <a:pt x="837" y="100"/>
                      <a:pt x="799" y="93"/>
                      <a:pt x="808" y="114"/>
                    </a:cubicBezTo>
                    <a:cubicBezTo>
                      <a:pt x="810" y="118"/>
                      <a:pt x="814" y="118"/>
                      <a:pt x="815" y="123"/>
                    </a:cubicBezTo>
                    <a:cubicBezTo>
                      <a:pt x="808" y="135"/>
                      <a:pt x="787" y="133"/>
                      <a:pt x="787" y="152"/>
                    </a:cubicBezTo>
                    <a:cubicBezTo>
                      <a:pt x="803" y="157"/>
                      <a:pt x="817" y="169"/>
                      <a:pt x="836" y="169"/>
                    </a:cubicBezTo>
                    <a:cubicBezTo>
                      <a:pt x="839" y="155"/>
                      <a:pt x="851" y="148"/>
                      <a:pt x="860" y="139"/>
                    </a:cubicBezTo>
                    <a:close/>
                    <a:moveTo>
                      <a:pt x="848" y="1634"/>
                    </a:moveTo>
                    <a:cubicBezTo>
                      <a:pt x="847" y="1628"/>
                      <a:pt x="841" y="1623"/>
                      <a:pt x="837" y="1617"/>
                    </a:cubicBezTo>
                    <a:cubicBezTo>
                      <a:pt x="835" y="1613"/>
                      <a:pt x="834" y="1608"/>
                      <a:pt x="831" y="1606"/>
                    </a:cubicBezTo>
                    <a:cubicBezTo>
                      <a:pt x="813" y="1591"/>
                      <a:pt x="795" y="1618"/>
                      <a:pt x="780" y="1622"/>
                    </a:cubicBezTo>
                    <a:cubicBezTo>
                      <a:pt x="784" y="1638"/>
                      <a:pt x="790" y="1634"/>
                      <a:pt x="804" y="1641"/>
                    </a:cubicBezTo>
                    <a:cubicBezTo>
                      <a:pt x="807" y="1643"/>
                      <a:pt x="809" y="1645"/>
                      <a:pt x="811" y="1647"/>
                    </a:cubicBezTo>
                    <a:cubicBezTo>
                      <a:pt x="823" y="1653"/>
                      <a:pt x="839" y="1647"/>
                      <a:pt x="836" y="1634"/>
                    </a:cubicBezTo>
                    <a:cubicBezTo>
                      <a:pt x="833" y="1623"/>
                      <a:pt x="821" y="1631"/>
                      <a:pt x="816" y="1634"/>
                    </a:cubicBezTo>
                    <a:cubicBezTo>
                      <a:pt x="818" y="1625"/>
                      <a:pt x="826" y="1622"/>
                      <a:pt x="836" y="1625"/>
                    </a:cubicBezTo>
                    <a:cubicBezTo>
                      <a:pt x="839" y="1628"/>
                      <a:pt x="839" y="1635"/>
                      <a:pt x="842" y="1638"/>
                    </a:cubicBezTo>
                    <a:cubicBezTo>
                      <a:pt x="845" y="1638"/>
                      <a:pt x="848" y="1637"/>
                      <a:pt x="848" y="1634"/>
                    </a:cubicBezTo>
                    <a:close/>
                    <a:moveTo>
                      <a:pt x="833" y="190"/>
                    </a:moveTo>
                    <a:cubicBezTo>
                      <a:pt x="835" y="187"/>
                      <a:pt x="835" y="179"/>
                      <a:pt x="833" y="175"/>
                    </a:cubicBezTo>
                    <a:cubicBezTo>
                      <a:pt x="825" y="169"/>
                      <a:pt x="812" y="170"/>
                      <a:pt x="810" y="182"/>
                    </a:cubicBezTo>
                    <a:cubicBezTo>
                      <a:pt x="815" y="187"/>
                      <a:pt x="822" y="191"/>
                      <a:pt x="833" y="190"/>
                    </a:cubicBezTo>
                    <a:close/>
                    <a:moveTo>
                      <a:pt x="827" y="1597"/>
                    </a:moveTo>
                    <a:cubicBezTo>
                      <a:pt x="831" y="1595"/>
                      <a:pt x="831" y="1588"/>
                      <a:pt x="829" y="1583"/>
                    </a:cubicBezTo>
                    <a:cubicBezTo>
                      <a:pt x="825" y="1580"/>
                      <a:pt x="813" y="1578"/>
                      <a:pt x="808" y="1582"/>
                    </a:cubicBezTo>
                    <a:cubicBezTo>
                      <a:pt x="808" y="1594"/>
                      <a:pt x="815" y="1597"/>
                      <a:pt x="827" y="1597"/>
                    </a:cubicBezTo>
                    <a:close/>
                    <a:moveTo>
                      <a:pt x="803" y="1669"/>
                    </a:moveTo>
                    <a:cubicBezTo>
                      <a:pt x="814" y="1676"/>
                      <a:pt x="829" y="1670"/>
                      <a:pt x="828" y="1655"/>
                    </a:cubicBezTo>
                    <a:cubicBezTo>
                      <a:pt x="815" y="1647"/>
                      <a:pt x="803" y="1661"/>
                      <a:pt x="803" y="1669"/>
                    </a:cubicBezTo>
                    <a:close/>
                    <a:moveTo>
                      <a:pt x="795" y="86"/>
                    </a:moveTo>
                    <a:cubicBezTo>
                      <a:pt x="807" y="83"/>
                      <a:pt x="814" y="100"/>
                      <a:pt x="826" y="96"/>
                    </a:cubicBezTo>
                    <a:cubicBezTo>
                      <a:pt x="822" y="76"/>
                      <a:pt x="793" y="63"/>
                      <a:pt x="774" y="77"/>
                    </a:cubicBezTo>
                    <a:cubicBezTo>
                      <a:pt x="772" y="83"/>
                      <a:pt x="767" y="89"/>
                      <a:pt x="766" y="94"/>
                    </a:cubicBezTo>
                    <a:cubicBezTo>
                      <a:pt x="747" y="78"/>
                      <a:pt x="720" y="104"/>
                      <a:pt x="740" y="119"/>
                    </a:cubicBezTo>
                    <a:cubicBezTo>
                      <a:pt x="746" y="119"/>
                      <a:pt x="754" y="117"/>
                      <a:pt x="758" y="120"/>
                    </a:cubicBezTo>
                    <a:cubicBezTo>
                      <a:pt x="761" y="153"/>
                      <a:pt x="722" y="145"/>
                      <a:pt x="717" y="171"/>
                    </a:cubicBezTo>
                    <a:cubicBezTo>
                      <a:pt x="758" y="182"/>
                      <a:pt x="796" y="126"/>
                      <a:pt x="769" y="95"/>
                    </a:cubicBezTo>
                    <a:cubicBezTo>
                      <a:pt x="776" y="94"/>
                      <a:pt x="778" y="97"/>
                      <a:pt x="784" y="97"/>
                    </a:cubicBezTo>
                    <a:cubicBezTo>
                      <a:pt x="791" y="94"/>
                      <a:pt x="788" y="88"/>
                      <a:pt x="795" y="86"/>
                    </a:cubicBezTo>
                    <a:close/>
                    <a:moveTo>
                      <a:pt x="821" y="213"/>
                    </a:moveTo>
                    <a:cubicBezTo>
                      <a:pt x="826" y="208"/>
                      <a:pt x="834" y="192"/>
                      <a:pt x="821" y="192"/>
                    </a:cubicBezTo>
                    <a:cubicBezTo>
                      <a:pt x="809" y="191"/>
                      <a:pt x="806" y="210"/>
                      <a:pt x="787" y="210"/>
                    </a:cubicBezTo>
                    <a:cubicBezTo>
                      <a:pt x="777" y="210"/>
                      <a:pt x="764" y="207"/>
                      <a:pt x="769" y="188"/>
                    </a:cubicBezTo>
                    <a:cubicBezTo>
                      <a:pt x="774" y="191"/>
                      <a:pt x="780" y="193"/>
                      <a:pt x="786" y="190"/>
                    </a:cubicBezTo>
                    <a:cubicBezTo>
                      <a:pt x="793" y="182"/>
                      <a:pt x="786" y="171"/>
                      <a:pt x="780" y="169"/>
                    </a:cubicBezTo>
                    <a:cubicBezTo>
                      <a:pt x="765" y="165"/>
                      <a:pt x="751" y="182"/>
                      <a:pt x="747" y="192"/>
                    </a:cubicBezTo>
                    <a:cubicBezTo>
                      <a:pt x="718" y="187"/>
                      <a:pt x="714" y="209"/>
                      <a:pt x="709" y="229"/>
                    </a:cubicBezTo>
                    <a:cubicBezTo>
                      <a:pt x="698" y="234"/>
                      <a:pt x="692" y="243"/>
                      <a:pt x="688" y="255"/>
                    </a:cubicBezTo>
                    <a:cubicBezTo>
                      <a:pt x="700" y="261"/>
                      <a:pt x="704" y="244"/>
                      <a:pt x="715" y="243"/>
                    </a:cubicBezTo>
                    <a:cubicBezTo>
                      <a:pt x="721" y="243"/>
                      <a:pt x="727" y="251"/>
                      <a:pt x="736" y="252"/>
                    </a:cubicBezTo>
                    <a:cubicBezTo>
                      <a:pt x="760" y="255"/>
                      <a:pt x="768" y="235"/>
                      <a:pt x="752" y="223"/>
                    </a:cubicBezTo>
                    <a:cubicBezTo>
                      <a:pt x="744" y="223"/>
                      <a:pt x="742" y="230"/>
                      <a:pt x="737" y="233"/>
                    </a:cubicBezTo>
                    <a:cubicBezTo>
                      <a:pt x="721" y="226"/>
                      <a:pt x="733" y="209"/>
                      <a:pt x="744" y="209"/>
                    </a:cubicBezTo>
                    <a:cubicBezTo>
                      <a:pt x="760" y="208"/>
                      <a:pt x="768" y="231"/>
                      <a:pt x="785" y="228"/>
                    </a:cubicBezTo>
                    <a:cubicBezTo>
                      <a:pt x="790" y="239"/>
                      <a:pt x="805" y="252"/>
                      <a:pt x="819" y="242"/>
                    </a:cubicBezTo>
                    <a:cubicBezTo>
                      <a:pt x="822" y="236"/>
                      <a:pt x="820" y="227"/>
                      <a:pt x="815" y="225"/>
                    </a:cubicBezTo>
                    <a:cubicBezTo>
                      <a:pt x="810" y="223"/>
                      <a:pt x="807" y="233"/>
                      <a:pt x="803" y="227"/>
                    </a:cubicBezTo>
                    <a:cubicBezTo>
                      <a:pt x="805" y="219"/>
                      <a:pt x="816" y="217"/>
                      <a:pt x="821" y="213"/>
                    </a:cubicBezTo>
                    <a:close/>
                    <a:moveTo>
                      <a:pt x="823" y="1677"/>
                    </a:moveTo>
                    <a:cubicBezTo>
                      <a:pt x="807" y="1671"/>
                      <a:pt x="805" y="1698"/>
                      <a:pt x="787" y="1687"/>
                    </a:cubicBezTo>
                    <a:cubicBezTo>
                      <a:pt x="789" y="1674"/>
                      <a:pt x="778" y="1669"/>
                      <a:pt x="770" y="1677"/>
                    </a:cubicBezTo>
                    <a:cubicBezTo>
                      <a:pt x="763" y="1696"/>
                      <a:pt x="785" y="1706"/>
                      <a:pt x="801" y="1704"/>
                    </a:cubicBezTo>
                    <a:cubicBezTo>
                      <a:pt x="815" y="1701"/>
                      <a:pt x="822" y="1687"/>
                      <a:pt x="823" y="1677"/>
                    </a:cubicBezTo>
                    <a:close/>
                    <a:moveTo>
                      <a:pt x="816" y="1548"/>
                    </a:moveTo>
                    <a:cubicBezTo>
                      <a:pt x="816" y="1545"/>
                      <a:pt x="816" y="1541"/>
                      <a:pt x="816" y="1538"/>
                    </a:cubicBezTo>
                    <a:cubicBezTo>
                      <a:pt x="806" y="1528"/>
                      <a:pt x="792" y="1538"/>
                      <a:pt x="786" y="1546"/>
                    </a:cubicBezTo>
                    <a:cubicBezTo>
                      <a:pt x="760" y="1537"/>
                      <a:pt x="757" y="1571"/>
                      <a:pt x="732" y="1561"/>
                    </a:cubicBezTo>
                    <a:cubicBezTo>
                      <a:pt x="727" y="1556"/>
                      <a:pt x="722" y="1544"/>
                      <a:pt x="732" y="1540"/>
                    </a:cubicBezTo>
                    <a:cubicBezTo>
                      <a:pt x="737" y="1549"/>
                      <a:pt x="750" y="1548"/>
                      <a:pt x="752" y="1539"/>
                    </a:cubicBezTo>
                    <a:cubicBezTo>
                      <a:pt x="755" y="1522"/>
                      <a:pt x="730" y="1520"/>
                      <a:pt x="718" y="1531"/>
                    </a:cubicBezTo>
                    <a:cubicBezTo>
                      <a:pt x="707" y="1526"/>
                      <a:pt x="701" y="1515"/>
                      <a:pt x="687" y="1512"/>
                    </a:cubicBezTo>
                    <a:cubicBezTo>
                      <a:pt x="683" y="1526"/>
                      <a:pt x="701" y="1530"/>
                      <a:pt x="707" y="1542"/>
                    </a:cubicBezTo>
                    <a:cubicBezTo>
                      <a:pt x="709" y="1547"/>
                      <a:pt x="707" y="1551"/>
                      <a:pt x="709" y="1555"/>
                    </a:cubicBezTo>
                    <a:cubicBezTo>
                      <a:pt x="712" y="1563"/>
                      <a:pt x="721" y="1570"/>
                      <a:pt x="725" y="1575"/>
                    </a:cubicBezTo>
                    <a:cubicBezTo>
                      <a:pt x="732" y="1575"/>
                      <a:pt x="741" y="1575"/>
                      <a:pt x="746" y="1578"/>
                    </a:cubicBezTo>
                    <a:cubicBezTo>
                      <a:pt x="747" y="1589"/>
                      <a:pt x="756" y="1604"/>
                      <a:pt x="769" y="1605"/>
                    </a:cubicBezTo>
                    <a:cubicBezTo>
                      <a:pt x="783" y="1605"/>
                      <a:pt x="789" y="1589"/>
                      <a:pt x="778" y="1583"/>
                    </a:cubicBezTo>
                    <a:cubicBezTo>
                      <a:pt x="771" y="1583"/>
                      <a:pt x="770" y="1588"/>
                      <a:pt x="766" y="1589"/>
                    </a:cubicBezTo>
                    <a:cubicBezTo>
                      <a:pt x="741" y="1567"/>
                      <a:pt x="799" y="1546"/>
                      <a:pt x="803" y="1576"/>
                    </a:cubicBezTo>
                    <a:cubicBezTo>
                      <a:pt x="809" y="1576"/>
                      <a:pt x="813" y="1575"/>
                      <a:pt x="815" y="1573"/>
                    </a:cubicBezTo>
                    <a:cubicBezTo>
                      <a:pt x="815" y="1562"/>
                      <a:pt x="804" y="1559"/>
                      <a:pt x="804" y="1551"/>
                    </a:cubicBezTo>
                    <a:cubicBezTo>
                      <a:pt x="810" y="1553"/>
                      <a:pt x="813" y="1551"/>
                      <a:pt x="816" y="1548"/>
                    </a:cubicBezTo>
                    <a:close/>
                    <a:moveTo>
                      <a:pt x="761" y="1661"/>
                    </a:moveTo>
                    <a:cubicBezTo>
                      <a:pt x="773" y="1626"/>
                      <a:pt x="731" y="1589"/>
                      <a:pt x="700" y="1596"/>
                    </a:cubicBezTo>
                    <a:cubicBezTo>
                      <a:pt x="703" y="1603"/>
                      <a:pt x="706" y="1610"/>
                      <a:pt x="710" y="1615"/>
                    </a:cubicBezTo>
                    <a:cubicBezTo>
                      <a:pt x="728" y="1619"/>
                      <a:pt x="744" y="1631"/>
                      <a:pt x="742" y="1652"/>
                    </a:cubicBezTo>
                    <a:cubicBezTo>
                      <a:pt x="721" y="1644"/>
                      <a:pt x="714" y="1673"/>
                      <a:pt x="728" y="1680"/>
                    </a:cubicBezTo>
                    <a:cubicBezTo>
                      <a:pt x="741" y="1685"/>
                      <a:pt x="758" y="1670"/>
                      <a:pt x="761" y="1661"/>
                    </a:cubicBezTo>
                    <a:close/>
                    <a:moveTo>
                      <a:pt x="728" y="146"/>
                    </a:moveTo>
                    <a:cubicBezTo>
                      <a:pt x="741" y="150"/>
                      <a:pt x="753" y="138"/>
                      <a:pt x="751" y="126"/>
                    </a:cubicBezTo>
                    <a:cubicBezTo>
                      <a:pt x="743" y="132"/>
                      <a:pt x="735" y="139"/>
                      <a:pt x="728" y="146"/>
                    </a:cubicBezTo>
                    <a:close/>
                    <a:moveTo>
                      <a:pt x="737" y="1647"/>
                    </a:moveTo>
                    <a:cubicBezTo>
                      <a:pt x="740" y="1635"/>
                      <a:pt x="722" y="1619"/>
                      <a:pt x="713" y="1626"/>
                    </a:cubicBezTo>
                    <a:cubicBezTo>
                      <a:pt x="720" y="1634"/>
                      <a:pt x="729" y="1639"/>
                      <a:pt x="735" y="1648"/>
                    </a:cubicBezTo>
                    <a:cubicBezTo>
                      <a:pt x="735" y="1647"/>
                      <a:pt x="735" y="1646"/>
                      <a:pt x="737" y="1647"/>
                    </a:cubicBezTo>
                    <a:close/>
                    <a:moveTo>
                      <a:pt x="696" y="184"/>
                    </a:moveTo>
                    <a:cubicBezTo>
                      <a:pt x="722" y="169"/>
                      <a:pt x="740" y="113"/>
                      <a:pt x="713" y="85"/>
                    </a:cubicBezTo>
                    <a:cubicBezTo>
                      <a:pt x="712" y="85"/>
                      <a:pt x="712" y="85"/>
                      <a:pt x="711" y="85"/>
                    </a:cubicBezTo>
                    <a:cubicBezTo>
                      <a:pt x="707" y="84"/>
                      <a:pt x="700" y="90"/>
                      <a:pt x="698" y="95"/>
                    </a:cubicBezTo>
                    <a:cubicBezTo>
                      <a:pt x="719" y="124"/>
                      <a:pt x="703" y="168"/>
                      <a:pt x="677" y="179"/>
                    </a:cubicBezTo>
                    <a:cubicBezTo>
                      <a:pt x="674" y="213"/>
                      <a:pt x="654" y="238"/>
                      <a:pt x="628" y="245"/>
                    </a:cubicBezTo>
                    <a:cubicBezTo>
                      <a:pt x="604" y="253"/>
                      <a:pt x="573" y="243"/>
                      <a:pt x="558" y="230"/>
                    </a:cubicBezTo>
                    <a:cubicBezTo>
                      <a:pt x="553" y="226"/>
                      <a:pt x="553" y="219"/>
                      <a:pt x="547" y="217"/>
                    </a:cubicBezTo>
                    <a:cubicBezTo>
                      <a:pt x="542" y="216"/>
                      <a:pt x="535" y="219"/>
                      <a:pt x="532" y="218"/>
                    </a:cubicBezTo>
                    <a:cubicBezTo>
                      <a:pt x="505" y="216"/>
                      <a:pt x="495" y="194"/>
                      <a:pt x="487" y="174"/>
                    </a:cubicBezTo>
                    <a:cubicBezTo>
                      <a:pt x="481" y="174"/>
                      <a:pt x="477" y="175"/>
                      <a:pt x="474" y="176"/>
                    </a:cubicBezTo>
                    <a:cubicBezTo>
                      <a:pt x="472" y="186"/>
                      <a:pt x="478" y="198"/>
                      <a:pt x="484" y="207"/>
                    </a:cubicBezTo>
                    <a:cubicBezTo>
                      <a:pt x="490" y="214"/>
                      <a:pt x="500" y="224"/>
                      <a:pt x="507" y="228"/>
                    </a:cubicBezTo>
                    <a:cubicBezTo>
                      <a:pt x="515" y="234"/>
                      <a:pt x="528" y="236"/>
                      <a:pt x="540" y="234"/>
                    </a:cubicBezTo>
                    <a:cubicBezTo>
                      <a:pt x="556" y="248"/>
                      <a:pt x="570" y="262"/>
                      <a:pt x="593" y="266"/>
                    </a:cubicBezTo>
                    <a:cubicBezTo>
                      <a:pt x="648" y="273"/>
                      <a:pt x="691" y="234"/>
                      <a:pt x="696" y="184"/>
                    </a:cubicBezTo>
                    <a:close/>
                    <a:moveTo>
                      <a:pt x="708" y="1661"/>
                    </a:moveTo>
                    <a:cubicBezTo>
                      <a:pt x="714" y="1637"/>
                      <a:pt x="705" y="1615"/>
                      <a:pt x="697" y="1601"/>
                    </a:cubicBezTo>
                    <a:cubicBezTo>
                      <a:pt x="693" y="1595"/>
                      <a:pt x="686" y="1591"/>
                      <a:pt x="684" y="1584"/>
                    </a:cubicBezTo>
                    <a:cubicBezTo>
                      <a:pt x="679" y="1570"/>
                      <a:pt x="680" y="1557"/>
                      <a:pt x="673" y="1546"/>
                    </a:cubicBezTo>
                    <a:cubicBezTo>
                      <a:pt x="660" y="1524"/>
                      <a:pt x="626" y="1497"/>
                      <a:pt x="594" y="1497"/>
                    </a:cubicBezTo>
                    <a:cubicBezTo>
                      <a:pt x="575" y="1497"/>
                      <a:pt x="561" y="1502"/>
                      <a:pt x="550" y="1508"/>
                    </a:cubicBezTo>
                    <a:cubicBezTo>
                      <a:pt x="544" y="1511"/>
                      <a:pt x="537" y="1518"/>
                      <a:pt x="529" y="1520"/>
                    </a:cubicBezTo>
                    <a:cubicBezTo>
                      <a:pt x="524" y="1521"/>
                      <a:pt x="518" y="1519"/>
                      <a:pt x="511" y="1520"/>
                    </a:cubicBezTo>
                    <a:cubicBezTo>
                      <a:pt x="502" y="1521"/>
                      <a:pt x="489" y="1527"/>
                      <a:pt x="482" y="1532"/>
                    </a:cubicBezTo>
                    <a:cubicBezTo>
                      <a:pt x="467" y="1541"/>
                      <a:pt x="454" y="1560"/>
                      <a:pt x="452" y="1582"/>
                    </a:cubicBezTo>
                    <a:cubicBezTo>
                      <a:pt x="456" y="1586"/>
                      <a:pt x="465" y="1586"/>
                      <a:pt x="469" y="1584"/>
                    </a:cubicBezTo>
                    <a:cubicBezTo>
                      <a:pt x="476" y="1562"/>
                      <a:pt x="491" y="1543"/>
                      <a:pt x="516" y="1540"/>
                    </a:cubicBezTo>
                    <a:cubicBezTo>
                      <a:pt x="523" y="1539"/>
                      <a:pt x="532" y="1543"/>
                      <a:pt x="541" y="1541"/>
                    </a:cubicBezTo>
                    <a:cubicBezTo>
                      <a:pt x="546" y="1540"/>
                      <a:pt x="551" y="1535"/>
                      <a:pt x="555" y="1532"/>
                    </a:cubicBezTo>
                    <a:cubicBezTo>
                      <a:pt x="597" y="1500"/>
                      <a:pt x="664" y="1534"/>
                      <a:pt x="663" y="1594"/>
                    </a:cubicBezTo>
                    <a:cubicBezTo>
                      <a:pt x="676" y="1606"/>
                      <a:pt x="694" y="1619"/>
                      <a:pt x="690" y="1647"/>
                    </a:cubicBezTo>
                    <a:cubicBezTo>
                      <a:pt x="688" y="1657"/>
                      <a:pt x="677" y="1664"/>
                      <a:pt x="678" y="1672"/>
                    </a:cubicBezTo>
                    <a:cubicBezTo>
                      <a:pt x="678" y="1678"/>
                      <a:pt x="687" y="1684"/>
                      <a:pt x="693" y="1683"/>
                    </a:cubicBezTo>
                    <a:cubicBezTo>
                      <a:pt x="698" y="1682"/>
                      <a:pt x="706" y="1669"/>
                      <a:pt x="708" y="1661"/>
                    </a:cubicBezTo>
                    <a:close/>
                    <a:moveTo>
                      <a:pt x="673" y="174"/>
                    </a:moveTo>
                    <a:cubicBezTo>
                      <a:pt x="698" y="167"/>
                      <a:pt x="713" y="132"/>
                      <a:pt x="697" y="103"/>
                    </a:cubicBezTo>
                    <a:cubicBezTo>
                      <a:pt x="696" y="103"/>
                      <a:pt x="695" y="103"/>
                      <a:pt x="694" y="103"/>
                    </a:cubicBezTo>
                    <a:cubicBezTo>
                      <a:pt x="688" y="111"/>
                      <a:pt x="696" y="115"/>
                      <a:pt x="697" y="122"/>
                    </a:cubicBezTo>
                    <a:cubicBezTo>
                      <a:pt x="701" y="147"/>
                      <a:pt x="681" y="165"/>
                      <a:pt x="663" y="171"/>
                    </a:cubicBezTo>
                    <a:cubicBezTo>
                      <a:pt x="663" y="213"/>
                      <a:pt x="636" y="240"/>
                      <a:pt x="596" y="233"/>
                    </a:cubicBezTo>
                    <a:cubicBezTo>
                      <a:pt x="577" y="230"/>
                      <a:pt x="567" y="216"/>
                      <a:pt x="555" y="203"/>
                    </a:cubicBezTo>
                    <a:cubicBezTo>
                      <a:pt x="546" y="206"/>
                      <a:pt x="539" y="209"/>
                      <a:pt x="531" y="208"/>
                    </a:cubicBezTo>
                    <a:cubicBezTo>
                      <a:pt x="515" y="205"/>
                      <a:pt x="508" y="190"/>
                      <a:pt x="499" y="182"/>
                    </a:cubicBezTo>
                    <a:cubicBezTo>
                      <a:pt x="499" y="204"/>
                      <a:pt x="523" y="218"/>
                      <a:pt x="550" y="211"/>
                    </a:cubicBezTo>
                    <a:cubicBezTo>
                      <a:pt x="557" y="218"/>
                      <a:pt x="561" y="226"/>
                      <a:pt x="568" y="231"/>
                    </a:cubicBezTo>
                    <a:cubicBezTo>
                      <a:pt x="612" y="264"/>
                      <a:pt x="677" y="226"/>
                      <a:pt x="673" y="174"/>
                    </a:cubicBezTo>
                    <a:close/>
                    <a:moveTo>
                      <a:pt x="676" y="1662"/>
                    </a:moveTo>
                    <a:cubicBezTo>
                      <a:pt x="694" y="1650"/>
                      <a:pt x="682" y="1619"/>
                      <a:pt x="672" y="1609"/>
                    </a:cubicBezTo>
                    <a:cubicBezTo>
                      <a:pt x="667" y="1604"/>
                      <a:pt x="661" y="1602"/>
                      <a:pt x="658" y="1596"/>
                    </a:cubicBezTo>
                    <a:cubicBezTo>
                      <a:pt x="656" y="1590"/>
                      <a:pt x="658" y="1583"/>
                      <a:pt x="656" y="1578"/>
                    </a:cubicBezTo>
                    <a:cubicBezTo>
                      <a:pt x="648" y="1550"/>
                      <a:pt x="618" y="1512"/>
                      <a:pt x="575" y="1526"/>
                    </a:cubicBezTo>
                    <a:cubicBezTo>
                      <a:pt x="564" y="1530"/>
                      <a:pt x="553" y="1543"/>
                      <a:pt x="543" y="1546"/>
                    </a:cubicBezTo>
                    <a:cubicBezTo>
                      <a:pt x="535" y="1548"/>
                      <a:pt x="525" y="1544"/>
                      <a:pt x="516" y="1546"/>
                    </a:cubicBezTo>
                    <a:cubicBezTo>
                      <a:pt x="497" y="1549"/>
                      <a:pt x="484" y="1557"/>
                      <a:pt x="479" y="1579"/>
                    </a:cubicBezTo>
                    <a:cubicBezTo>
                      <a:pt x="489" y="1572"/>
                      <a:pt x="491" y="1561"/>
                      <a:pt x="502" y="1555"/>
                    </a:cubicBezTo>
                    <a:cubicBezTo>
                      <a:pt x="515" y="1549"/>
                      <a:pt x="529" y="1550"/>
                      <a:pt x="547" y="1553"/>
                    </a:cubicBezTo>
                    <a:cubicBezTo>
                      <a:pt x="559" y="1540"/>
                      <a:pt x="579" y="1526"/>
                      <a:pt x="603" y="1530"/>
                    </a:cubicBezTo>
                    <a:cubicBezTo>
                      <a:pt x="634" y="1534"/>
                      <a:pt x="651" y="1568"/>
                      <a:pt x="654" y="1601"/>
                    </a:cubicBezTo>
                    <a:cubicBezTo>
                      <a:pt x="660" y="1606"/>
                      <a:pt x="667" y="1611"/>
                      <a:pt x="672" y="1617"/>
                    </a:cubicBezTo>
                    <a:cubicBezTo>
                      <a:pt x="683" y="1632"/>
                      <a:pt x="677" y="1648"/>
                      <a:pt x="676" y="1662"/>
                    </a:cubicBezTo>
                    <a:close/>
                    <a:moveTo>
                      <a:pt x="655" y="79"/>
                    </a:moveTo>
                    <a:cubicBezTo>
                      <a:pt x="660" y="74"/>
                      <a:pt x="666" y="71"/>
                      <a:pt x="666" y="62"/>
                    </a:cubicBezTo>
                    <a:cubicBezTo>
                      <a:pt x="636" y="54"/>
                      <a:pt x="600" y="73"/>
                      <a:pt x="593" y="93"/>
                    </a:cubicBezTo>
                    <a:cubicBezTo>
                      <a:pt x="583" y="121"/>
                      <a:pt x="601" y="154"/>
                      <a:pt x="628" y="149"/>
                    </a:cubicBezTo>
                    <a:cubicBezTo>
                      <a:pt x="640" y="146"/>
                      <a:pt x="649" y="130"/>
                      <a:pt x="641" y="121"/>
                    </a:cubicBezTo>
                    <a:cubicBezTo>
                      <a:pt x="632" y="113"/>
                      <a:pt x="625" y="121"/>
                      <a:pt x="615" y="123"/>
                    </a:cubicBezTo>
                    <a:cubicBezTo>
                      <a:pt x="607" y="98"/>
                      <a:pt x="626" y="76"/>
                      <a:pt x="655" y="79"/>
                    </a:cubicBezTo>
                    <a:close/>
                    <a:moveTo>
                      <a:pt x="652" y="86"/>
                    </a:moveTo>
                    <a:cubicBezTo>
                      <a:pt x="637" y="79"/>
                      <a:pt x="611" y="100"/>
                      <a:pt x="622" y="113"/>
                    </a:cubicBezTo>
                    <a:cubicBezTo>
                      <a:pt x="627" y="113"/>
                      <a:pt x="627" y="108"/>
                      <a:pt x="627" y="102"/>
                    </a:cubicBezTo>
                    <a:cubicBezTo>
                      <a:pt x="632" y="94"/>
                      <a:pt x="644" y="92"/>
                      <a:pt x="652" y="86"/>
                    </a:cubicBezTo>
                    <a:close/>
                    <a:moveTo>
                      <a:pt x="565" y="179"/>
                    </a:moveTo>
                    <a:cubicBezTo>
                      <a:pt x="583" y="215"/>
                      <a:pt x="647" y="197"/>
                      <a:pt x="642" y="152"/>
                    </a:cubicBezTo>
                    <a:cubicBezTo>
                      <a:pt x="639" y="148"/>
                      <a:pt x="633" y="154"/>
                      <a:pt x="628" y="155"/>
                    </a:cubicBezTo>
                    <a:cubicBezTo>
                      <a:pt x="622" y="172"/>
                      <a:pt x="612" y="185"/>
                      <a:pt x="592" y="184"/>
                    </a:cubicBezTo>
                    <a:cubicBezTo>
                      <a:pt x="583" y="183"/>
                      <a:pt x="574" y="169"/>
                      <a:pt x="565" y="179"/>
                    </a:cubicBezTo>
                    <a:close/>
                    <a:moveTo>
                      <a:pt x="651" y="1708"/>
                    </a:moveTo>
                    <a:cubicBezTo>
                      <a:pt x="648" y="1701"/>
                      <a:pt x="645" y="1694"/>
                      <a:pt x="639" y="1690"/>
                    </a:cubicBezTo>
                    <a:cubicBezTo>
                      <a:pt x="606" y="1696"/>
                      <a:pt x="581" y="1662"/>
                      <a:pt x="604" y="1642"/>
                    </a:cubicBezTo>
                    <a:cubicBezTo>
                      <a:pt x="611" y="1644"/>
                      <a:pt x="613" y="1653"/>
                      <a:pt x="625" y="1650"/>
                    </a:cubicBezTo>
                    <a:cubicBezTo>
                      <a:pt x="635" y="1644"/>
                      <a:pt x="634" y="1626"/>
                      <a:pt x="627" y="1620"/>
                    </a:cubicBezTo>
                    <a:cubicBezTo>
                      <a:pt x="613" y="1608"/>
                      <a:pt x="589" y="1617"/>
                      <a:pt x="580" y="1629"/>
                    </a:cubicBezTo>
                    <a:cubicBezTo>
                      <a:pt x="561" y="1656"/>
                      <a:pt x="579" y="1690"/>
                      <a:pt x="597" y="1701"/>
                    </a:cubicBezTo>
                    <a:cubicBezTo>
                      <a:pt x="610" y="1709"/>
                      <a:pt x="631" y="1713"/>
                      <a:pt x="651" y="1708"/>
                    </a:cubicBezTo>
                    <a:close/>
                    <a:moveTo>
                      <a:pt x="637" y="1681"/>
                    </a:moveTo>
                    <a:cubicBezTo>
                      <a:pt x="636" y="1676"/>
                      <a:pt x="627" y="1678"/>
                      <a:pt x="622" y="1678"/>
                    </a:cubicBezTo>
                    <a:cubicBezTo>
                      <a:pt x="613" y="1673"/>
                      <a:pt x="607" y="1665"/>
                      <a:pt x="605" y="1654"/>
                    </a:cubicBezTo>
                    <a:cubicBezTo>
                      <a:pt x="604" y="1654"/>
                      <a:pt x="603" y="1654"/>
                      <a:pt x="601" y="1654"/>
                    </a:cubicBezTo>
                    <a:cubicBezTo>
                      <a:pt x="602" y="1658"/>
                      <a:pt x="600" y="1663"/>
                      <a:pt x="601" y="1667"/>
                    </a:cubicBezTo>
                    <a:cubicBezTo>
                      <a:pt x="605" y="1678"/>
                      <a:pt x="629" y="1692"/>
                      <a:pt x="637" y="1681"/>
                    </a:cubicBezTo>
                    <a:close/>
                    <a:moveTo>
                      <a:pt x="623" y="1610"/>
                    </a:moveTo>
                    <a:cubicBezTo>
                      <a:pt x="628" y="1577"/>
                      <a:pt x="579" y="1560"/>
                      <a:pt x="555" y="1580"/>
                    </a:cubicBezTo>
                    <a:cubicBezTo>
                      <a:pt x="561" y="1592"/>
                      <a:pt x="574" y="1583"/>
                      <a:pt x="583" y="1583"/>
                    </a:cubicBezTo>
                    <a:cubicBezTo>
                      <a:pt x="596" y="1584"/>
                      <a:pt x="602" y="1590"/>
                      <a:pt x="610" y="1599"/>
                    </a:cubicBezTo>
                    <a:cubicBezTo>
                      <a:pt x="613" y="1604"/>
                      <a:pt x="614" y="1611"/>
                      <a:pt x="623" y="1610"/>
                    </a:cubicBezTo>
                    <a:close/>
                    <a:moveTo>
                      <a:pt x="581" y="169"/>
                    </a:moveTo>
                    <a:cubicBezTo>
                      <a:pt x="588" y="189"/>
                      <a:pt x="625" y="173"/>
                      <a:pt x="621" y="157"/>
                    </a:cubicBezTo>
                    <a:cubicBezTo>
                      <a:pt x="611" y="161"/>
                      <a:pt x="607" y="173"/>
                      <a:pt x="595" y="172"/>
                    </a:cubicBezTo>
                    <a:cubicBezTo>
                      <a:pt x="590" y="172"/>
                      <a:pt x="588" y="166"/>
                      <a:pt x="581" y="169"/>
                    </a:cubicBezTo>
                    <a:close/>
                    <a:moveTo>
                      <a:pt x="589" y="163"/>
                    </a:moveTo>
                    <a:cubicBezTo>
                      <a:pt x="595" y="170"/>
                      <a:pt x="610" y="164"/>
                      <a:pt x="610" y="154"/>
                    </a:cubicBezTo>
                    <a:cubicBezTo>
                      <a:pt x="605" y="149"/>
                      <a:pt x="601" y="144"/>
                      <a:pt x="594" y="141"/>
                    </a:cubicBezTo>
                    <a:cubicBezTo>
                      <a:pt x="592" y="148"/>
                      <a:pt x="588" y="157"/>
                      <a:pt x="589" y="163"/>
                    </a:cubicBezTo>
                    <a:close/>
                    <a:moveTo>
                      <a:pt x="606" y="1609"/>
                    </a:moveTo>
                    <a:cubicBezTo>
                      <a:pt x="607" y="1594"/>
                      <a:pt x="587" y="1587"/>
                      <a:pt x="570" y="1590"/>
                    </a:cubicBezTo>
                    <a:cubicBezTo>
                      <a:pt x="570" y="1599"/>
                      <a:pt x="579" y="1594"/>
                      <a:pt x="583" y="1595"/>
                    </a:cubicBezTo>
                    <a:cubicBezTo>
                      <a:pt x="593" y="1598"/>
                      <a:pt x="597" y="1606"/>
                      <a:pt x="606" y="1609"/>
                    </a:cubicBezTo>
                    <a:close/>
                    <a:moveTo>
                      <a:pt x="570" y="300"/>
                    </a:moveTo>
                    <a:cubicBezTo>
                      <a:pt x="577" y="292"/>
                      <a:pt x="602" y="303"/>
                      <a:pt x="606" y="291"/>
                    </a:cubicBezTo>
                    <a:cubicBezTo>
                      <a:pt x="599" y="283"/>
                      <a:pt x="579" y="278"/>
                      <a:pt x="566" y="282"/>
                    </a:cubicBezTo>
                    <a:cubicBezTo>
                      <a:pt x="553" y="266"/>
                      <a:pt x="528" y="272"/>
                      <a:pt x="516" y="284"/>
                    </a:cubicBezTo>
                    <a:cubicBezTo>
                      <a:pt x="502" y="262"/>
                      <a:pt x="467" y="293"/>
                      <a:pt x="493" y="303"/>
                    </a:cubicBezTo>
                    <a:cubicBezTo>
                      <a:pt x="498" y="302"/>
                      <a:pt x="498" y="297"/>
                      <a:pt x="504" y="297"/>
                    </a:cubicBezTo>
                    <a:cubicBezTo>
                      <a:pt x="514" y="305"/>
                      <a:pt x="508" y="323"/>
                      <a:pt x="497" y="327"/>
                    </a:cubicBezTo>
                    <a:cubicBezTo>
                      <a:pt x="488" y="330"/>
                      <a:pt x="481" y="325"/>
                      <a:pt x="472" y="327"/>
                    </a:cubicBezTo>
                    <a:cubicBezTo>
                      <a:pt x="470" y="331"/>
                      <a:pt x="466" y="333"/>
                      <a:pt x="467" y="340"/>
                    </a:cubicBezTo>
                    <a:cubicBezTo>
                      <a:pt x="475" y="347"/>
                      <a:pt x="492" y="337"/>
                      <a:pt x="498" y="344"/>
                    </a:cubicBezTo>
                    <a:cubicBezTo>
                      <a:pt x="498" y="349"/>
                      <a:pt x="489" y="346"/>
                      <a:pt x="490" y="352"/>
                    </a:cubicBezTo>
                    <a:cubicBezTo>
                      <a:pt x="490" y="380"/>
                      <a:pt x="531" y="354"/>
                      <a:pt x="513" y="333"/>
                    </a:cubicBezTo>
                    <a:cubicBezTo>
                      <a:pt x="524" y="323"/>
                      <a:pt x="525" y="285"/>
                      <a:pt x="546" y="288"/>
                    </a:cubicBezTo>
                    <a:cubicBezTo>
                      <a:pt x="552" y="289"/>
                      <a:pt x="555" y="294"/>
                      <a:pt x="554" y="303"/>
                    </a:cubicBezTo>
                    <a:cubicBezTo>
                      <a:pt x="549" y="306"/>
                      <a:pt x="540" y="305"/>
                      <a:pt x="539" y="313"/>
                    </a:cubicBezTo>
                    <a:cubicBezTo>
                      <a:pt x="536" y="333"/>
                      <a:pt x="577" y="323"/>
                      <a:pt x="570" y="300"/>
                    </a:cubicBezTo>
                    <a:close/>
                    <a:moveTo>
                      <a:pt x="593" y="1610"/>
                    </a:moveTo>
                    <a:cubicBezTo>
                      <a:pt x="593" y="1604"/>
                      <a:pt x="585" y="1599"/>
                      <a:pt x="577" y="1601"/>
                    </a:cubicBezTo>
                    <a:cubicBezTo>
                      <a:pt x="575" y="1606"/>
                      <a:pt x="578" y="1615"/>
                      <a:pt x="579" y="1620"/>
                    </a:cubicBezTo>
                    <a:cubicBezTo>
                      <a:pt x="582" y="1619"/>
                      <a:pt x="592" y="1615"/>
                      <a:pt x="593" y="1610"/>
                    </a:cubicBezTo>
                    <a:close/>
                    <a:moveTo>
                      <a:pt x="569" y="100"/>
                    </a:moveTo>
                    <a:cubicBezTo>
                      <a:pt x="576" y="94"/>
                      <a:pt x="591" y="96"/>
                      <a:pt x="591" y="82"/>
                    </a:cubicBezTo>
                    <a:cubicBezTo>
                      <a:pt x="577" y="76"/>
                      <a:pt x="560" y="84"/>
                      <a:pt x="556" y="95"/>
                    </a:cubicBezTo>
                    <a:cubicBezTo>
                      <a:pt x="561" y="97"/>
                      <a:pt x="564" y="100"/>
                      <a:pt x="569" y="100"/>
                    </a:cubicBezTo>
                    <a:close/>
                    <a:moveTo>
                      <a:pt x="584" y="111"/>
                    </a:moveTo>
                    <a:cubicBezTo>
                      <a:pt x="586" y="109"/>
                      <a:pt x="585" y="103"/>
                      <a:pt x="584" y="100"/>
                    </a:cubicBezTo>
                    <a:cubicBezTo>
                      <a:pt x="580" y="98"/>
                      <a:pt x="576" y="102"/>
                      <a:pt x="576" y="107"/>
                    </a:cubicBezTo>
                    <a:cubicBezTo>
                      <a:pt x="577" y="109"/>
                      <a:pt x="579" y="112"/>
                      <a:pt x="584" y="111"/>
                    </a:cubicBezTo>
                    <a:close/>
                    <a:moveTo>
                      <a:pt x="563" y="171"/>
                    </a:moveTo>
                    <a:cubicBezTo>
                      <a:pt x="589" y="172"/>
                      <a:pt x="592" y="134"/>
                      <a:pt x="580" y="117"/>
                    </a:cubicBezTo>
                    <a:cubicBezTo>
                      <a:pt x="575" y="110"/>
                      <a:pt x="562" y="101"/>
                      <a:pt x="554" y="98"/>
                    </a:cubicBezTo>
                    <a:cubicBezTo>
                      <a:pt x="525" y="89"/>
                      <a:pt x="494" y="112"/>
                      <a:pt x="490" y="132"/>
                    </a:cubicBezTo>
                    <a:cubicBezTo>
                      <a:pt x="504" y="141"/>
                      <a:pt x="509" y="130"/>
                      <a:pt x="519" y="125"/>
                    </a:cubicBezTo>
                    <a:cubicBezTo>
                      <a:pt x="531" y="118"/>
                      <a:pt x="548" y="115"/>
                      <a:pt x="560" y="124"/>
                    </a:cubicBezTo>
                    <a:cubicBezTo>
                      <a:pt x="565" y="128"/>
                      <a:pt x="568" y="134"/>
                      <a:pt x="569" y="145"/>
                    </a:cubicBezTo>
                    <a:cubicBezTo>
                      <a:pt x="544" y="141"/>
                      <a:pt x="542" y="170"/>
                      <a:pt x="563" y="171"/>
                    </a:cubicBezTo>
                    <a:close/>
                    <a:moveTo>
                      <a:pt x="550" y="1478"/>
                    </a:moveTo>
                    <a:cubicBezTo>
                      <a:pt x="562" y="1476"/>
                      <a:pt x="576" y="1490"/>
                      <a:pt x="583" y="1476"/>
                    </a:cubicBezTo>
                    <a:cubicBezTo>
                      <a:pt x="574" y="1471"/>
                      <a:pt x="566" y="1465"/>
                      <a:pt x="553" y="1464"/>
                    </a:cubicBezTo>
                    <a:cubicBezTo>
                      <a:pt x="549" y="1457"/>
                      <a:pt x="552" y="1448"/>
                      <a:pt x="545" y="1443"/>
                    </a:cubicBezTo>
                    <a:cubicBezTo>
                      <a:pt x="530" y="1432"/>
                      <a:pt x="513" y="1449"/>
                      <a:pt x="525" y="1460"/>
                    </a:cubicBezTo>
                    <a:cubicBezTo>
                      <a:pt x="529" y="1461"/>
                      <a:pt x="537" y="1458"/>
                      <a:pt x="538" y="1462"/>
                    </a:cubicBezTo>
                    <a:cubicBezTo>
                      <a:pt x="539" y="1474"/>
                      <a:pt x="529" y="1475"/>
                      <a:pt x="517" y="1474"/>
                    </a:cubicBezTo>
                    <a:cubicBezTo>
                      <a:pt x="502" y="1466"/>
                      <a:pt x="504" y="1441"/>
                      <a:pt x="493" y="1429"/>
                    </a:cubicBezTo>
                    <a:cubicBezTo>
                      <a:pt x="503" y="1414"/>
                      <a:pt x="488" y="1387"/>
                      <a:pt x="473" y="1402"/>
                    </a:cubicBezTo>
                    <a:cubicBezTo>
                      <a:pt x="471" y="1411"/>
                      <a:pt x="478" y="1411"/>
                      <a:pt x="479" y="1417"/>
                    </a:cubicBezTo>
                    <a:cubicBezTo>
                      <a:pt x="474" y="1426"/>
                      <a:pt x="458" y="1414"/>
                      <a:pt x="448" y="1420"/>
                    </a:cubicBezTo>
                    <a:cubicBezTo>
                      <a:pt x="448" y="1425"/>
                      <a:pt x="451" y="1426"/>
                      <a:pt x="451" y="1431"/>
                    </a:cubicBezTo>
                    <a:cubicBezTo>
                      <a:pt x="463" y="1434"/>
                      <a:pt x="485" y="1434"/>
                      <a:pt x="490" y="1445"/>
                    </a:cubicBezTo>
                    <a:cubicBezTo>
                      <a:pt x="494" y="1453"/>
                      <a:pt x="491" y="1469"/>
                      <a:pt x="477" y="1467"/>
                    </a:cubicBezTo>
                    <a:cubicBezTo>
                      <a:pt x="480" y="1447"/>
                      <a:pt x="457" y="1446"/>
                      <a:pt x="456" y="1462"/>
                    </a:cubicBezTo>
                    <a:cubicBezTo>
                      <a:pt x="456" y="1474"/>
                      <a:pt x="472" y="1482"/>
                      <a:pt x="485" y="1481"/>
                    </a:cubicBezTo>
                    <a:cubicBezTo>
                      <a:pt x="489" y="1479"/>
                      <a:pt x="492" y="1476"/>
                      <a:pt x="495" y="1474"/>
                    </a:cubicBezTo>
                    <a:cubicBezTo>
                      <a:pt x="506" y="1483"/>
                      <a:pt x="511" y="1491"/>
                      <a:pt x="525" y="1491"/>
                    </a:cubicBezTo>
                    <a:cubicBezTo>
                      <a:pt x="536" y="1491"/>
                      <a:pt x="541" y="1479"/>
                      <a:pt x="550" y="1478"/>
                    </a:cubicBezTo>
                    <a:close/>
                    <a:moveTo>
                      <a:pt x="575" y="1686"/>
                    </a:moveTo>
                    <a:cubicBezTo>
                      <a:pt x="575" y="1677"/>
                      <a:pt x="564" y="1677"/>
                      <a:pt x="557" y="1673"/>
                    </a:cubicBezTo>
                    <a:cubicBezTo>
                      <a:pt x="549" y="1669"/>
                      <a:pt x="545" y="1660"/>
                      <a:pt x="538" y="1671"/>
                    </a:cubicBezTo>
                    <a:cubicBezTo>
                      <a:pt x="542" y="1684"/>
                      <a:pt x="560" y="1694"/>
                      <a:pt x="575" y="1686"/>
                    </a:cubicBezTo>
                    <a:close/>
                    <a:moveTo>
                      <a:pt x="567" y="1668"/>
                    </a:moveTo>
                    <a:cubicBezTo>
                      <a:pt x="573" y="1654"/>
                      <a:pt x="559" y="1649"/>
                      <a:pt x="555" y="1664"/>
                    </a:cubicBezTo>
                    <a:cubicBezTo>
                      <a:pt x="558" y="1666"/>
                      <a:pt x="561" y="1669"/>
                      <a:pt x="567" y="1668"/>
                    </a:cubicBezTo>
                    <a:close/>
                    <a:moveTo>
                      <a:pt x="538" y="1665"/>
                    </a:moveTo>
                    <a:cubicBezTo>
                      <a:pt x="564" y="1657"/>
                      <a:pt x="589" y="1608"/>
                      <a:pt x="557" y="1589"/>
                    </a:cubicBezTo>
                    <a:cubicBezTo>
                      <a:pt x="548" y="1583"/>
                      <a:pt x="532" y="1585"/>
                      <a:pt x="527" y="1594"/>
                    </a:cubicBezTo>
                    <a:cubicBezTo>
                      <a:pt x="519" y="1611"/>
                      <a:pt x="537" y="1619"/>
                      <a:pt x="548" y="1626"/>
                    </a:cubicBezTo>
                    <a:cubicBezTo>
                      <a:pt x="542" y="1654"/>
                      <a:pt x="495" y="1647"/>
                      <a:pt x="484" y="1628"/>
                    </a:cubicBezTo>
                    <a:cubicBezTo>
                      <a:pt x="480" y="1631"/>
                      <a:pt x="470" y="1629"/>
                      <a:pt x="464" y="1632"/>
                    </a:cubicBezTo>
                    <a:cubicBezTo>
                      <a:pt x="466" y="1640"/>
                      <a:pt x="471" y="1646"/>
                      <a:pt x="476" y="1650"/>
                    </a:cubicBezTo>
                    <a:cubicBezTo>
                      <a:pt x="489" y="1661"/>
                      <a:pt x="515" y="1672"/>
                      <a:pt x="538" y="1665"/>
                    </a:cubicBezTo>
                    <a:close/>
                    <a:moveTo>
                      <a:pt x="545" y="132"/>
                    </a:moveTo>
                    <a:cubicBezTo>
                      <a:pt x="552" y="134"/>
                      <a:pt x="553" y="143"/>
                      <a:pt x="562" y="140"/>
                    </a:cubicBezTo>
                    <a:cubicBezTo>
                      <a:pt x="559" y="117"/>
                      <a:pt x="519" y="121"/>
                      <a:pt x="514" y="140"/>
                    </a:cubicBezTo>
                    <a:cubicBezTo>
                      <a:pt x="526" y="142"/>
                      <a:pt x="533" y="130"/>
                      <a:pt x="545" y="132"/>
                    </a:cubicBezTo>
                    <a:close/>
                    <a:moveTo>
                      <a:pt x="547" y="200"/>
                    </a:moveTo>
                    <a:cubicBezTo>
                      <a:pt x="548" y="175"/>
                      <a:pt x="531" y="152"/>
                      <a:pt x="512" y="143"/>
                    </a:cubicBezTo>
                    <a:cubicBezTo>
                      <a:pt x="492" y="134"/>
                      <a:pt x="464" y="139"/>
                      <a:pt x="443" y="145"/>
                    </a:cubicBezTo>
                    <a:cubicBezTo>
                      <a:pt x="427" y="150"/>
                      <a:pt x="412" y="163"/>
                      <a:pt x="396" y="173"/>
                    </a:cubicBezTo>
                    <a:cubicBezTo>
                      <a:pt x="336" y="215"/>
                      <a:pt x="286" y="259"/>
                      <a:pt x="238" y="313"/>
                    </a:cubicBezTo>
                    <a:cubicBezTo>
                      <a:pt x="227" y="326"/>
                      <a:pt x="215" y="340"/>
                      <a:pt x="204" y="354"/>
                    </a:cubicBezTo>
                    <a:cubicBezTo>
                      <a:pt x="184" y="380"/>
                      <a:pt x="157" y="416"/>
                      <a:pt x="155" y="454"/>
                    </a:cubicBezTo>
                    <a:cubicBezTo>
                      <a:pt x="153" y="482"/>
                      <a:pt x="170" y="499"/>
                      <a:pt x="180" y="513"/>
                    </a:cubicBezTo>
                    <a:cubicBezTo>
                      <a:pt x="191" y="517"/>
                      <a:pt x="214" y="523"/>
                      <a:pt x="225" y="515"/>
                    </a:cubicBezTo>
                    <a:cubicBezTo>
                      <a:pt x="223" y="508"/>
                      <a:pt x="223" y="505"/>
                      <a:pt x="221" y="501"/>
                    </a:cubicBezTo>
                    <a:cubicBezTo>
                      <a:pt x="200" y="502"/>
                      <a:pt x="181" y="487"/>
                      <a:pt x="177" y="468"/>
                    </a:cubicBezTo>
                    <a:cubicBezTo>
                      <a:pt x="171" y="437"/>
                      <a:pt x="190" y="410"/>
                      <a:pt x="201" y="393"/>
                    </a:cubicBezTo>
                    <a:cubicBezTo>
                      <a:pt x="214" y="374"/>
                      <a:pt x="230" y="356"/>
                      <a:pt x="244" y="340"/>
                    </a:cubicBezTo>
                    <a:cubicBezTo>
                      <a:pt x="279" y="296"/>
                      <a:pt x="330" y="246"/>
                      <a:pt x="376" y="214"/>
                    </a:cubicBezTo>
                    <a:cubicBezTo>
                      <a:pt x="401" y="197"/>
                      <a:pt x="426" y="173"/>
                      <a:pt x="453" y="163"/>
                    </a:cubicBezTo>
                    <a:cubicBezTo>
                      <a:pt x="459" y="160"/>
                      <a:pt x="468" y="159"/>
                      <a:pt x="473" y="158"/>
                    </a:cubicBezTo>
                    <a:cubicBezTo>
                      <a:pt x="509" y="155"/>
                      <a:pt x="524" y="178"/>
                      <a:pt x="529" y="201"/>
                    </a:cubicBezTo>
                    <a:cubicBezTo>
                      <a:pt x="535" y="201"/>
                      <a:pt x="542" y="202"/>
                      <a:pt x="547" y="200"/>
                    </a:cubicBezTo>
                    <a:close/>
                    <a:moveTo>
                      <a:pt x="539" y="1628"/>
                    </a:moveTo>
                    <a:cubicBezTo>
                      <a:pt x="530" y="1627"/>
                      <a:pt x="520" y="1635"/>
                      <a:pt x="509" y="1633"/>
                    </a:cubicBezTo>
                    <a:cubicBezTo>
                      <a:pt x="502" y="1631"/>
                      <a:pt x="500" y="1626"/>
                      <a:pt x="494" y="1625"/>
                    </a:cubicBezTo>
                    <a:cubicBezTo>
                      <a:pt x="492" y="1644"/>
                      <a:pt x="535" y="1647"/>
                      <a:pt x="539" y="1628"/>
                    </a:cubicBezTo>
                    <a:close/>
                    <a:moveTo>
                      <a:pt x="469" y="1626"/>
                    </a:moveTo>
                    <a:cubicBezTo>
                      <a:pt x="507" y="1625"/>
                      <a:pt x="532" y="1596"/>
                      <a:pt x="527" y="1556"/>
                    </a:cubicBezTo>
                    <a:cubicBezTo>
                      <a:pt x="520" y="1554"/>
                      <a:pt x="510" y="1557"/>
                      <a:pt x="506" y="1561"/>
                    </a:cubicBezTo>
                    <a:cubicBezTo>
                      <a:pt x="504" y="1569"/>
                      <a:pt x="505" y="1575"/>
                      <a:pt x="503" y="1581"/>
                    </a:cubicBezTo>
                    <a:cubicBezTo>
                      <a:pt x="489" y="1615"/>
                      <a:pt x="435" y="1599"/>
                      <a:pt x="414" y="1583"/>
                    </a:cubicBezTo>
                    <a:cubicBezTo>
                      <a:pt x="393" y="1564"/>
                      <a:pt x="367" y="1549"/>
                      <a:pt x="344" y="1528"/>
                    </a:cubicBezTo>
                    <a:cubicBezTo>
                      <a:pt x="299" y="1490"/>
                      <a:pt x="258" y="1446"/>
                      <a:pt x="222" y="1399"/>
                    </a:cubicBezTo>
                    <a:cubicBezTo>
                      <a:pt x="204" y="1375"/>
                      <a:pt x="182" y="1351"/>
                      <a:pt x="170" y="1326"/>
                    </a:cubicBezTo>
                    <a:cubicBezTo>
                      <a:pt x="157" y="1298"/>
                      <a:pt x="167" y="1257"/>
                      <a:pt x="189" y="1248"/>
                    </a:cubicBezTo>
                    <a:cubicBezTo>
                      <a:pt x="194" y="1246"/>
                      <a:pt x="204" y="1247"/>
                      <a:pt x="208" y="1242"/>
                    </a:cubicBezTo>
                    <a:cubicBezTo>
                      <a:pt x="210" y="1238"/>
                      <a:pt x="210" y="1231"/>
                      <a:pt x="208" y="1228"/>
                    </a:cubicBezTo>
                    <a:cubicBezTo>
                      <a:pt x="174" y="1217"/>
                      <a:pt x="144" y="1254"/>
                      <a:pt x="141" y="1292"/>
                    </a:cubicBezTo>
                    <a:cubicBezTo>
                      <a:pt x="139" y="1313"/>
                      <a:pt x="151" y="1335"/>
                      <a:pt x="161" y="1351"/>
                    </a:cubicBezTo>
                    <a:cubicBezTo>
                      <a:pt x="194" y="1403"/>
                      <a:pt x="229" y="1443"/>
                      <a:pt x="269" y="1486"/>
                    </a:cubicBezTo>
                    <a:cubicBezTo>
                      <a:pt x="297" y="1516"/>
                      <a:pt x="324" y="1537"/>
                      <a:pt x="352" y="1562"/>
                    </a:cubicBezTo>
                    <a:cubicBezTo>
                      <a:pt x="366" y="1573"/>
                      <a:pt x="382" y="1585"/>
                      <a:pt x="398" y="1596"/>
                    </a:cubicBezTo>
                    <a:cubicBezTo>
                      <a:pt x="418" y="1610"/>
                      <a:pt x="442" y="1627"/>
                      <a:pt x="469" y="1626"/>
                    </a:cubicBezTo>
                    <a:close/>
                    <a:moveTo>
                      <a:pt x="529" y="241"/>
                    </a:moveTo>
                    <a:cubicBezTo>
                      <a:pt x="517" y="231"/>
                      <a:pt x="507" y="241"/>
                      <a:pt x="498" y="245"/>
                    </a:cubicBezTo>
                    <a:cubicBezTo>
                      <a:pt x="484" y="252"/>
                      <a:pt x="468" y="249"/>
                      <a:pt x="462" y="236"/>
                    </a:cubicBezTo>
                    <a:cubicBezTo>
                      <a:pt x="471" y="228"/>
                      <a:pt x="470" y="213"/>
                      <a:pt x="460" y="207"/>
                    </a:cubicBezTo>
                    <a:cubicBezTo>
                      <a:pt x="448" y="206"/>
                      <a:pt x="443" y="211"/>
                      <a:pt x="438" y="217"/>
                    </a:cubicBezTo>
                    <a:cubicBezTo>
                      <a:pt x="433" y="272"/>
                      <a:pt x="510" y="277"/>
                      <a:pt x="529" y="241"/>
                    </a:cubicBezTo>
                    <a:close/>
                    <a:moveTo>
                      <a:pt x="489" y="170"/>
                    </a:moveTo>
                    <a:cubicBezTo>
                      <a:pt x="504" y="173"/>
                      <a:pt x="510" y="189"/>
                      <a:pt x="521" y="194"/>
                    </a:cubicBezTo>
                    <a:cubicBezTo>
                      <a:pt x="517" y="173"/>
                      <a:pt x="500" y="162"/>
                      <a:pt x="477" y="163"/>
                    </a:cubicBezTo>
                    <a:cubicBezTo>
                      <a:pt x="454" y="163"/>
                      <a:pt x="436" y="177"/>
                      <a:pt x="419" y="188"/>
                    </a:cubicBezTo>
                    <a:cubicBezTo>
                      <a:pt x="376" y="217"/>
                      <a:pt x="340" y="248"/>
                      <a:pt x="305" y="281"/>
                    </a:cubicBezTo>
                    <a:cubicBezTo>
                      <a:pt x="268" y="315"/>
                      <a:pt x="239" y="352"/>
                      <a:pt x="209" y="390"/>
                    </a:cubicBezTo>
                    <a:cubicBezTo>
                      <a:pt x="200" y="403"/>
                      <a:pt x="186" y="417"/>
                      <a:pt x="189" y="434"/>
                    </a:cubicBezTo>
                    <a:cubicBezTo>
                      <a:pt x="196" y="433"/>
                      <a:pt x="195" y="424"/>
                      <a:pt x="198" y="419"/>
                    </a:cubicBezTo>
                    <a:cubicBezTo>
                      <a:pt x="204" y="408"/>
                      <a:pt x="216" y="396"/>
                      <a:pt x="226" y="384"/>
                    </a:cubicBezTo>
                    <a:cubicBezTo>
                      <a:pt x="235" y="372"/>
                      <a:pt x="244" y="359"/>
                      <a:pt x="254" y="347"/>
                    </a:cubicBezTo>
                    <a:cubicBezTo>
                      <a:pt x="301" y="288"/>
                      <a:pt x="360" y="239"/>
                      <a:pt x="423" y="197"/>
                    </a:cubicBezTo>
                    <a:cubicBezTo>
                      <a:pt x="442" y="184"/>
                      <a:pt x="459" y="165"/>
                      <a:pt x="489" y="170"/>
                    </a:cubicBezTo>
                    <a:close/>
                    <a:moveTo>
                      <a:pt x="506" y="233"/>
                    </a:moveTo>
                    <a:cubicBezTo>
                      <a:pt x="503" y="225"/>
                      <a:pt x="494" y="234"/>
                      <a:pt x="489" y="234"/>
                    </a:cubicBezTo>
                    <a:cubicBezTo>
                      <a:pt x="482" y="235"/>
                      <a:pt x="474" y="230"/>
                      <a:pt x="469" y="234"/>
                    </a:cubicBezTo>
                    <a:cubicBezTo>
                      <a:pt x="472" y="250"/>
                      <a:pt x="502" y="243"/>
                      <a:pt x="506" y="233"/>
                    </a:cubicBezTo>
                    <a:close/>
                    <a:moveTo>
                      <a:pt x="487" y="1523"/>
                    </a:moveTo>
                    <a:cubicBezTo>
                      <a:pt x="494" y="1520"/>
                      <a:pt x="503" y="1519"/>
                      <a:pt x="508" y="1513"/>
                    </a:cubicBezTo>
                    <a:cubicBezTo>
                      <a:pt x="485" y="1480"/>
                      <a:pt x="418" y="1493"/>
                      <a:pt x="421" y="1534"/>
                    </a:cubicBezTo>
                    <a:cubicBezTo>
                      <a:pt x="421" y="1538"/>
                      <a:pt x="425" y="1549"/>
                      <a:pt x="431" y="1553"/>
                    </a:cubicBezTo>
                    <a:cubicBezTo>
                      <a:pt x="441" y="1560"/>
                      <a:pt x="455" y="1555"/>
                      <a:pt x="456" y="1546"/>
                    </a:cubicBezTo>
                    <a:cubicBezTo>
                      <a:pt x="458" y="1532"/>
                      <a:pt x="449" y="1532"/>
                      <a:pt x="441" y="1526"/>
                    </a:cubicBezTo>
                    <a:cubicBezTo>
                      <a:pt x="447" y="1511"/>
                      <a:pt x="476" y="1516"/>
                      <a:pt x="487" y="1523"/>
                    </a:cubicBezTo>
                    <a:close/>
                    <a:moveTo>
                      <a:pt x="483" y="1594"/>
                    </a:moveTo>
                    <a:cubicBezTo>
                      <a:pt x="491" y="1591"/>
                      <a:pt x="504" y="1575"/>
                      <a:pt x="497" y="1566"/>
                    </a:cubicBezTo>
                    <a:cubicBezTo>
                      <a:pt x="489" y="1575"/>
                      <a:pt x="487" y="1588"/>
                      <a:pt x="475" y="1591"/>
                    </a:cubicBezTo>
                    <a:cubicBezTo>
                      <a:pt x="452" y="1597"/>
                      <a:pt x="428" y="1578"/>
                      <a:pt x="412" y="1566"/>
                    </a:cubicBezTo>
                    <a:cubicBezTo>
                      <a:pt x="386" y="1545"/>
                      <a:pt x="360" y="1528"/>
                      <a:pt x="337" y="1506"/>
                    </a:cubicBezTo>
                    <a:cubicBezTo>
                      <a:pt x="326" y="1495"/>
                      <a:pt x="315" y="1483"/>
                      <a:pt x="303" y="1472"/>
                    </a:cubicBezTo>
                    <a:cubicBezTo>
                      <a:pt x="268" y="1437"/>
                      <a:pt x="239" y="1401"/>
                      <a:pt x="211" y="1361"/>
                    </a:cubicBezTo>
                    <a:cubicBezTo>
                      <a:pt x="194" y="1338"/>
                      <a:pt x="172" y="1321"/>
                      <a:pt x="174" y="1285"/>
                    </a:cubicBezTo>
                    <a:cubicBezTo>
                      <a:pt x="179" y="1278"/>
                      <a:pt x="179" y="1271"/>
                      <a:pt x="185" y="1265"/>
                    </a:cubicBezTo>
                    <a:cubicBezTo>
                      <a:pt x="189" y="1261"/>
                      <a:pt x="202" y="1260"/>
                      <a:pt x="199" y="1251"/>
                    </a:cubicBezTo>
                    <a:cubicBezTo>
                      <a:pt x="198" y="1251"/>
                      <a:pt x="197" y="1251"/>
                      <a:pt x="197" y="1251"/>
                    </a:cubicBezTo>
                    <a:cubicBezTo>
                      <a:pt x="178" y="1256"/>
                      <a:pt x="166" y="1280"/>
                      <a:pt x="168" y="1302"/>
                    </a:cubicBezTo>
                    <a:cubicBezTo>
                      <a:pt x="168" y="1315"/>
                      <a:pt x="181" y="1334"/>
                      <a:pt x="190" y="1348"/>
                    </a:cubicBezTo>
                    <a:cubicBezTo>
                      <a:pt x="247" y="1431"/>
                      <a:pt x="317" y="1505"/>
                      <a:pt x="394" y="1563"/>
                    </a:cubicBezTo>
                    <a:cubicBezTo>
                      <a:pt x="408" y="1573"/>
                      <a:pt x="423" y="1585"/>
                      <a:pt x="436" y="1591"/>
                    </a:cubicBezTo>
                    <a:cubicBezTo>
                      <a:pt x="450" y="1597"/>
                      <a:pt x="472" y="1599"/>
                      <a:pt x="483" y="1594"/>
                    </a:cubicBezTo>
                    <a:close/>
                    <a:moveTo>
                      <a:pt x="452" y="1526"/>
                    </a:moveTo>
                    <a:cubicBezTo>
                      <a:pt x="455" y="1532"/>
                      <a:pt x="475" y="1531"/>
                      <a:pt x="479" y="1526"/>
                    </a:cubicBezTo>
                    <a:cubicBezTo>
                      <a:pt x="474" y="1521"/>
                      <a:pt x="456" y="1518"/>
                      <a:pt x="452" y="1526"/>
                    </a:cubicBezTo>
                    <a:close/>
                    <a:moveTo>
                      <a:pt x="452" y="341"/>
                    </a:moveTo>
                    <a:cubicBezTo>
                      <a:pt x="462" y="337"/>
                      <a:pt x="466" y="327"/>
                      <a:pt x="469" y="317"/>
                    </a:cubicBezTo>
                    <a:cubicBezTo>
                      <a:pt x="457" y="309"/>
                      <a:pt x="445" y="320"/>
                      <a:pt x="439" y="328"/>
                    </a:cubicBezTo>
                    <a:cubicBezTo>
                      <a:pt x="442" y="333"/>
                      <a:pt x="446" y="339"/>
                      <a:pt x="452" y="341"/>
                    </a:cubicBezTo>
                    <a:close/>
                    <a:moveTo>
                      <a:pt x="435" y="383"/>
                    </a:moveTo>
                    <a:cubicBezTo>
                      <a:pt x="441" y="391"/>
                      <a:pt x="463" y="398"/>
                      <a:pt x="469" y="385"/>
                    </a:cubicBezTo>
                    <a:cubicBezTo>
                      <a:pt x="452" y="362"/>
                      <a:pt x="443" y="317"/>
                      <a:pt x="400" y="331"/>
                    </a:cubicBezTo>
                    <a:cubicBezTo>
                      <a:pt x="404" y="341"/>
                      <a:pt x="411" y="349"/>
                      <a:pt x="415" y="360"/>
                    </a:cubicBezTo>
                    <a:cubicBezTo>
                      <a:pt x="420" y="360"/>
                      <a:pt x="423" y="358"/>
                      <a:pt x="429" y="359"/>
                    </a:cubicBezTo>
                    <a:cubicBezTo>
                      <a:pt x="431" y="361"/>
                      <a:pt x="436" y="366"/>
                      <a:pt x="433" y="370"/>
                    </a:cubicBezTo>
                    <a:cubicBezTo>
                      <a:pt x="406" y="348"/>
                      <a:pt x="411" y="401"/>
                      <a:pt x="435" y="383"/>
                    </a:cubicBezTo>
                    <a:close/>
                    <a:moveTo>
                      <a:pt x="463" y="1390"/>
                    </a:moveTo>
                    <a:cubicBezTo>
                      <a:pt x="461" y="1379"/>
                      <a:pt x="447" y="1379"/>
                      <a:pt x="436" y="1377"/>
                    </a:cubicBezTo>
                    <a:cubicBezTo>
                      <a:pt x="424" y="1375"/>
                      <a:pt x="413" y="1368"/>
                      <a:pt x="404" y="1375"/>
                    </a:cubicBezTo>
                    <a:cubicBezTo>
                      <a:pt x="399" y="1381"/>
                      <a:pt x="397" y="1396"/>
                      <a:pt x="403" y="1403"/>
                    </a:cubicBezTo>
                    <a:cubicBezTo>
                      <a:pt x="405" y="1403"/>
                      <a:pt x="408" y="1403"/>
                      <a:pt x="410" y="1403"/>
                    </a:cubicBezTo>
                    <a:cubicBezTo>
                      <a:pt x="415" y="1400"/>
                      <a:pt x="413" y="1394"/>
                      <a:pt x="415" y="1389"/>
                    </a:cubicBezTo>
                    <a:cubicBezTo>
                      <a:pt x="425" y="1398"/>
                      <a:pt x="414" y="1414"/>
                      <a:pt x="397" y="1409"/>
                    </a:cubicBezTo>
                    <a:cubicBezTo>
                      <a:pt x="395" y="1416"/>
                      <a:pt x="388" y="1419"/>
                      <a:pt x="387" y="1428"/>
                    </a:cubicBezTo>
                    <a:cubicBezTo>
                      <a:pt x="424" y="1435"/>
                      <a:pt x="436" y="1400"/>
                      <a:pt x="463" y="1390"/>
                    </a:cubicBezTo>
                    <a:close/>
                    <a:moveTo>
                      <a:pt x="432" y="325"/>
                    </a:moveTo>
                    <a:cubicBezTo>
                      <a:pt x="451" y="321"/>
                      <a:pt x="452" y="289"/>
                      <a:pt x="469" y="284"/>
                    </a:cubicBezTo>
                    <a:cubicBezTo>
                      <a:pt x="467" y="268"/>
                      <a:pt x="437" y="270"/>
                      <a:pt x="430" y="280"/>
                    </a:cubicBezTo>
                    <a:cubicBezTo>
                      <a:pt x="418" y="278"/>
                      <a:pt x="411" y="280"/>
                      <a:pt x="406" y="287"/>
                    </a:cubicBezTo>
                    <a:cubicBezTo>
                      <a:pt x="406" y="298"/>
                      <a:pt x="408" y="307"/>
                      <a:pt x="420" y="306"/>
                    </a:cubicBezTo>
                    <a:cubicBezTo>
                      <a:pt x="425" y="305"/>
                      <a:pt x="423" y="297"/>
                      <a:pt x="426" y="295"/>
                    </a:cubicBezTo>
                    <a:cubicBezTo>
                      <a:pt x="432" y="304"/>
                      <a:pt x="421" y="316"/>
                      <a:pt x="408" y="311"/>
                    </a:cubicBezTo>
                    <a:cubicBezTo>
                      <a:pt x="405" y="313"/>
                      <a:pt x="402" y="317"/>
                      <a:pt x="402" y="323"/>
                    </a:cubicBezTo>
                    <a:cubicBezTo>
                      <a:pt x="411" y="322"/>
                      <a:pt x="422" y="327"/>
                      <a:pt x="432" y="325"/>
                    </a:cubicBezTo>
                    <a:close/>
                    <a:moveTo>
                      <a:pt x="412" y="420"/>
                    </a:moveTo>
                    <a:cubicBezTo>
                      <a:pt x="428" y="426"/>
                      <a:pt x="448" y="411"/>
                      <a:pt x="445" y="397"/>
                    </a:cubicBezTo>
                    <a:cubicBezTo>
                      <a:pt x="441" y="382"/>
                      <a:pt x="421" y="395"/>
                      <a:pt x="409" y="387"/>
                    </a:cubicBezTo>
                    <a:cubicBezTo>
                      <a:pt x="412" y="398"/>
                      <a:pt x="411" y="409"/>
                      <a:pt x="412" y="420"/>
                    </a:cubicBezTo>
                    <a:close/>
                    <a:moveTo>
                      <a:pt x="449" y="1482"/>
                    </a:moveTo>
                    <a:cubicBezTo>
                      <a:pt x="448" y="1475"/>
                      <a:pt x="440" y="1474"/>
                      <a:pt x="436" y="1465"/>
                    </a:cubicBezTo>
                    <a:cubicBezTo>
                      <a:pt x="429" y="1450"/>
                      <a:pt x="433" y="1430"/>
                      <a:pt x="418" y="1430"/>
                    </a:cubicBezTo>
                    <a:cubicBezTo>
                      <a:pt x="411" y="1429"/>
                      <a:pt x="410" y="1435"/>
                      <a:pt x="404" y="1437"/>
                    </a:cubicBezTo>
                    <a:cubicBezTo>
                      <a:pt x="401" y="1434"/>
                      <a:pt x="392" y="1435"/>
                      <a:pt x="388" y="1436"/>
                    </a:cubicBezTo>
                    <a:cubicBezTo>
                      <a:pt x="387" y="1440"/>
                      <a:pt x="388" y="1441"/>
                      <a:pt x="389" y="1444"/>
                    </a:cubicBezTo>
                    <a:cubicBezTo>
                      <a:pt x="396" y="1444"/>
                      <a:pt x="399" y="1440"/>
                      <a:pt x="407" y="1441"/>
                    </a:cubicBezTo>
                    <a:cubicBezTo>
                      <a:pt x="412" y="1445"/>
                      <a:pt x="416" y="1450"/>
                      <a:pt x="415" y="1460"/>
                    </a:cubicBezTo>
                    <a:cubicBezTo>
                      <a:pt x="411" y="1462"/>
                      <a:pt x="405" y="1467"/>
                      <a:pt x="402" y="1463"/>
                    </a:cubicBezTo>
                    <a:cubicBezTo>
                      <a:pt x="403" y="1459"/>
                      <a:pt x="409" y="1460"/>
                      <a:pt x="410" y="1457"/>
                    </a:cubicBezTo>
                    <a:cubicBezTo>
                      <a:pt x="402" y="1435"/>
                      <a:pt x="385" y="1459"/>
                      <a:pt x="389" y="1475"/>
                    </a:cubicBezTo>
                    <a:cubicBezTo>
                      <a:pt x="391" y="1484"/>
                      <a:pt x="402" y="1487"/>
                      <a:pt x="411" y="1483"/>
                    </a:cubicBezTo>
                    <a:cubicBezTo>
                      <a:pt x="419" y="1492"/>
                      <a:pt x="443" y="1494"/>
                      <a:pt x="449" y="1482"/>
                    </a:cubicBezTo>
                    <a:close/>
                    <a:moveTo>
                      <a:pt x="439" y="1445"/>
                    </a:moveTo>
                    <a:cubicBezTo>
                      <a:pt x="443" y="1444"/>
                      <a:pt x="447" y="1443"/>
                      <a:pt x="450" y="1440"/>
                    </a:cubicBezTo>
                    <a:cubicBezTo>
                      <a:pt x="446" y="1431"/>
                      <a:pt x="436" y="1407"/>
                      <a:pt x="427" y="1425"/>
                    </a:cubicBezTo>
                    <a:cubicBezTo>
                      <a:pt x="431" y="1432"/>
                      <a:pt x="436" y="1438"/>
                      <a:pt x="439" y="1445"/>
                    </a:cubicBezTo>
                    <a:close/>
                    <a:moveTo>
                      <a:pt x="426" y="1366"/>
                    </a:moveTo>
                    <a:cubicBezTo>
                      <a:pt x="429" y="1360"/>
                      <a:pt x="424" y="1355"/>
                      <a:pt x="424" y="1347"/>
                    </a:cubicBezTo>
                    <a:cubicBezTo>
                      <a:pt x="418" y="1344"/>
                      <a:pt x="413" y="1339"/>
                      <a:pt x="404" y="1338"/>
                    </a:cubicBezTo>
                    <a:cubicBezTo>
                      <a:pt x="401" y="1346"/>
                      <a:pt x="404" y="1353"/>
                      <a:pt x="402" y="1363"/>
                    </a:cubicBezTo>
                    <a:cubicBezTo>
                      <a:pt x="408" y="1368"/>
                      <a:pt x="417" y="1364"/>
                      <a:pt x="426" y="1366"/>
                    </a:cubicBezTo>
                    <a:close/>
                    <a:moveTo>
                      <a:pt x="404" y="242"/>
                    </a:moveTo>
                    <a:cubicBezTo>
                      <a:pt x="416" y="240"/>
                      <a:pt x="421" y="238"/>
                      <a:pt x="420" y="231"/>
                    </a:cubicBezTo>
                    <a:cubicBezTo>
                      <a:pt x="418" y="211"/>
                      <a:pt x="385" y="227"/>
                      <a:pt x="382" y="242"/>
                    </a:cubicBezTo>
                    <a:cubicBezTo>
                      <a:pt x="381" y="248"/>
                      <a:pt x="383" y="263"/>
                      <a:pt x="391" y="263"/>
                    </a:cubicBezTo>
                    <a:cubicBezTo>
                      <a:pt x="404" y="265"/>
                      <a:pt x="394" y="246"/>
                      <a:pt x="404" y="242"/>
                    </a:cubicBezTo>
                    <a:close/>
                    <a:moveTo>
                      <a:pt x="420" y="273"/>
                    </a:moveTo>
                    <a:cubicBezTo>
                      <a:pt x="420" y="266"/>
                      <a:pt x="418" y="260"/>
                      <a:pt x="417" y="254"/>
                    </a:cubicBezTo>
                    <a:cubicBezTo>
                      <a:pt x="407" y="257"/>
                      <a:pt x="399" y="262"/>
                      <a:pt x="395" y="271"/>
                    </a:cubicBezTo>
                    <a:cubicBezTo>
                      <a:pt x="398" y="274"/>
                      <a:pt x="398" y="281"/>
                      <a:pt x="404" y="282"/>
                    </a:cubicBezTo>
                    <a:cubicBezTo>
                      <a:pt x="409" y="278"/>
                      <a:pt x="414" y="275"/>
                      <a:pt x="420" y="273"/>
                    </a:cubicBezTo>
                    <a:close/>
                    <a:moveTo>
                      <a:pt x="409" y="1539"/>
                    </a:moveTo>
                    <a:cubicBezTo>
                      <a:pt x="412" y="1522"/>
                      <a:pt x="397" y="1522"/>
                      <a:pt x="390" y="1530"/>
                    </a:cubicBezTo>
                    <a:cubicBezTo>
                      <a:pt x="375" y="1530"/>
                      <a:pt x="384" y="1498"/>
                      <a:pt x="372" y="1498"/>
                    </a:cubicBezTo>
                    <a:cubicBezTo>
                      <a:pt x="365" y="1498"/>
                      <a:pt x="363" y="1510"/>
                      <a:pt x="365" y="1518"/>
                    </a:cubicBezTo>
                    <a:cubicBezTo>
                      <a:pt x="369" y="1535"/>
                      <a:pt x="393" y="1553"/>
                      <a:pt x="409" y="1539"/>
                    </a:cubicBezTo>
                    <a:close/>
                    <a:moveTo>
                      <a:pt x="398" y="447"/>
                    </a:moveTo>
                    <a:cubicBezTo>
                      <a:pt x="410" y="445"/>
                      <a:pt x="403" y="409"/>
                      <a:pt x="407" y="400"/>
                    </a:cubicBezTo>
                    <a:cubicBezTo>
                      <a:pt x="404" y="389"/>
                      <a:pt x="382" y="388"/>
                      <a:pt x="388" y="404"/>
                    </a:cubicBezTo>
                    <a:cubicBezTo>
                      <a:pt x="392" y="407"/>
                      <a:pt x="395" y="404"/>
                      <a:pt x="398" y="406"/>
                    </a:cubicBezTo>
                    <a:cubicBezTo>
                      <a:pt x="389" y="417"/>
                      <a:pt x="376" y="405"/>
                      <a:pt x="381" y="390"/>
                    </a:cubicBezTo>
                    <a:cubicBezTo>
                      <a:pt x="368" y="387"/>
                      <a:pt x="359" y="381"/>
                      <a:pt x="351" y="373"/>
                    </a:cubicBezTo>
                    <a:cubicBezTo>
                      <a:pt x="346" y="386"/>
                      <a:pt x="352" y="408"/>
                      <a:pt x="360" y="418"/>
                    </a:cubicBezTo>
                    <a:cubicBezTo>
                      <a:pt x="365" y="425"/>
                      <a:pt x="393" y="448"/>
                      <a:pt x="398" y="447"/>
                    </a:cubicBezTo>
                    <a:close/>
                    <a:moveTo>
                      <a:pt x="403" y="383"/>
                    </a:moveTo>
                    <a:cubicBezTo>
                      <a:pt x="414" y="363"/>
                      <a:pt x="405" y="328"/>
                      <a:pt x="378" y="338"/>
                    </a:cubicBezTo>
                    <a:cubicBezTo>
                      <a:pt x="379" y="344"/>
                      <a:pt x="389" y="344"/>
                      <a:pt x="390" y="353"/>
                    </a:cubicBezTo>
                    <a:cubicBezTo>
                      <a:pt x="391" y="360"/>
                      <a:pt x="388" y="368"/>
                      <a:pt x="381" y="368"/>
                    </a:cubicBezTo>
                    <a:cubicBezTo>
                      <a:pt x="396" y="346"/>
                      <a:pt x="361" y="340"/>
                      <a:pt x="356" y="358"/>
                    </a:cubicBezTo>
                    <a:cubicBezTo>
                      <a:pt x="356" y="380"/>
                      <a:pt x="380" y="390"/>
                      <a:pt x="403" y="383"/>
                    </a:cubicBezTo>
                    <a:close/>
                    <a:moveTo>
                      <a:pt x="400" y="314"/>
                    </a:moveTo>
                    <a:cubicBezTo>
                      <a:pt x="406" y="282"/>
                      <a:pt x="386" y="275"/>
                      <a:pt x="379" y="255"/>
                    </a:cubicBezTo>
                    <a:cubicBezTo>
                      <a:pt x="378" y="251"/>
                      <a:pt x="381" y="247"/>
                      <a:pt x="375" y="244"/>
                    </a:cubicBezTo>
                    <a:cubicBezTo>
                      <a:pt x="366" y="250"/>
                      <a:pt x="359" y="257"/>
                      <a:pt x="360" y="272"/>
                    </a:cubicBezTo>
                    <a:cubicBezTo>
                      <a:pt x="352" y="278"/>
                      <a:pt x="340" y="286"/>
                      <a:pt x="344" y="300"/>
                    </a:cubicBezTo>
                    <a:cubicBezTo>
                      <a:pt x="353" y="302"/>
                      <a:pt x="362" y="304"/>
                      <a:pt x="372" y="306"/>
                    </a:cubicBezTo>
                    <a:cubicBezTo>
                      <a:pt x="379" y="296"/>
                      <a:pt x="368" y="289"/>
                      <a:pt x="362" y="285"/>
                    </a:cubicBezTo>
                    <a:cubicBezTo>
                      <a:pt x="393" y="281"/>
                      <a:pt x="369" y="318"/>
                      <a:pt x="387" y="326"/>
                    </a:cubicBezTo>
                    <a:cubicBezTo>
                      <a:pt x="393" y="324"/>
                      <a:pt x="395" y="318"/>
                      <a:pt x="400" y="314"/>
                    </a:cubicBezTo>
                    <a:close/>
                    <a:moveTo>
                      <a:pt x="395" y="1506"/>
                    </a:moveTo>
                    <a:cubicBezTo>
                      <a:pt x="398" y="1502"/>
                      <a:pt x="398" y="1496"/>
                      <a:pt x="400" y="1491"/>
                    </a:cubicBezTo>
                    <a:cubicBezTo>
                      <a:pt x="380" y="1468"/>
                      <a:pt x="368" y="1504"/>
                      <a:pt x="395" y="1506"/>
                    </a:cubicBezTo>
                    <a:close/>
                    <a:moveTo>
                      <a:pt x="392" y="1361"/>
                    </a:moveTo>
                    <a:cubicBezTo>
                      <a:pt x="406" y="1352"/>
                      <a:pt x="389" y="1331"/>
                      <a:pt x="394" y="1315"/>
                    </a:cubicBezTo>
                    <a:cubicBezTo>
                      <a:pt x="390" y="1311"/>
                      <a:pt x="390" y="1304"/>
                      <a:pt x="383" y="1303"/>
                    </a:cubicBezTo>
                    <a:cubicBezTo>
                      <a:pt x="373" y="1331"/>
                      <a:pt x="334" y="1335"/>
                      <a:pt x="339" y="1375"/>
                    </a:cubicBezTo>
                    <a:cubicBezTo>
                      <a:pt x="347" y="1369"/>
                      <a:pt x="352" y="1362"/>
                      <a:pt x="363" y="1360"/>
                    </a:cubicBezTo>
                    <a:cubicBezTo>
                      <a:pt x="361" y="1351"/>
                      <a:pt x="371" y="1338"/>
                      <a:pt x="379" y="1346"/>
                    </a:cubicBezTo>
                    <a:cubicBezTo>
                      <a:pt x="378" y="1350"/>
                      <a:pt x="371" y="1348"/>
                      <a:pt x="369" y="1352"/>
                    </a:cubicBezTo>
                    <a:cubicBezTo>
                      <a:pt x="371" y="1367"/>
                      <a:pt x="389" y="1363"/>
                      <a:pt x="392" y="1361"/>
                    </a:cubicBezTo>
                    <a:close/>
                    <a:moveTo>
                      <a:pt x="383" y="1474"/>
                    </a:moveTo>
                    <a:cubicBezTo>
                      <a:pt x="389" y="1459"/>
                      <a:pt x="388" y="1439"/>
                      <a:pt x="373" y="1434"/>
                    </a:cubicBezTo>
                    <a:cubicBezTo>
                      <a:pt x="370" y="1440"/>
                      <a:pt x="367" y="1446"/>
                      <a:pt x="364" y="1452"/>
                    </a:cubicBezTo>
                    <a:cubicBezTo>
                      <a:pt x="372" y="1462"/>
                      <a:pt x="368" y="1478"/>
                      <a:pt x="353" y="1478"/>
                    </a:cubicBezTo>
                    <a:cubicBezTo>
                      <a:pt x="351" y="1477"/>
                      <a:pt x="348" y="1474"/>
                      <a:pt x="350" y="1472"/>
                    </a:cubicBezTo>
                    <a:cubicBezTo>
                      <a:pt x="354" y="1472"/>
                      <a:pt x="355" y="1475"/>
                      <a:pt x="359" y="1473"/>
                    </a:cubicBezTo>
                    <a:cubicBezTo>
                      <a:pt x="360" y="1469"/>
                      <a:pt x="364" y="1468"/>
                      <a:pt x="363" y="1462"/>
                    </a:cubicBezTo>
                    <a:cubicBezTo>
                      <a:pt x="355" y="1457"/>
                      <a:pt x="343" y="1465"/>
                      <a:pt x="332" y="1464"/>
                    </a:cubicBezTo>
                    <a:cubicBezTo>
                      <a:pt x="327" y="1473"/>
                      <a:pt x="339" y="1480"/>
                      <a:pt x="343" y="1489"/>
                    </a:cubicBezTo>
                    <a:cubicBezTo>
                      <a:pt x="346" y="1498"/>
                      <a:pt x="344" y="1510"/>
                      <a:pt x="354" y="1512"/>
                    </a:cubicBezTo>
                    <a:cubicBezTo>
                      <a:pt x="359" y="1500"/>
                      <a:pt x="378" y="1488"/>
                      <a:pt x="383" y="1474"/>
                    </a:cubicBezTo>
                    <a:close/>
                    <a:moveTo>
                      <a:pt x="375" y="489"/>
                    </a:moveTo>
                    <a:cubicBezTo>
                      <a:pt x="385" y="485"/>
                      <a:pt x="394" y="466"/>
                      <a:pt x="377" y="462"/>
                    </a:cubicBezTo>
                    <a:cubicBezTo>
                      <a:pt x="370" y="465"/>
                      <a:pt x="373" y="472"/>
                      <a:pt x="368" y="475"/>
                    </a:cubicBezTo>
                    <a:cubicBezTo>
                      <a:pt x="350" y="469"/>
                      <a:pt x="376" y="449"/>
                      <a:pt x="366" y="437"/>
                    </a:cubicBezTo>
                    <a:cubicBezTo>
                      <a:pt x="362" y="435"/>
                      <a:pt x="358" y="442"/>
                      <a:pt x="354" y="445"/>
                    </a:cubicBezTo>
                    <a:cubicBezTo>
                      <a:pt x="355" y="466"/>
                      <a:pt x="328" y="487"/>
                      <a:pt x="316" y="466"/>
                    </a:cubicBezTo>
                    <a:cubicBezTo>
                      <a:pt x="320" y="461"/>
                      <a:pt x="327" y="463"/>
                      <a:pt x="327" y="456"/>
                    </a:cubicBezTo>
                    <a:cubicBezTo>
                      <a:pt x="326" y="451"/>
                      <a:pt x="319" y="447"/>
                      <a:pt x="316" y="447"/>
                    </a:cubicBezTo>
                    <a:cubicBezTo>
                      <a:pt x="309" y="447"/>
                      <a:pt x="300" y="456"/>
                      <a:pt x="300" y="465"/>
                    </a:cubicBezTo>
                    <a:cubicBezTo>
                      <a:pt x="299" y="475"/>
                      <a:pt x="304" y="479"/>
                      <a:pt x="307" y="487"/>
                    </a:cubicBezTo>
                    <a:cubicBezTo>
                      <a:pt x="292" y="496"/>
                      <a:pt x="288" y="528"/>
                      <a:pt x="305" y="538"/>
                    </a:cubicBezTo>
                    <a:cubicBezTo>
                      <a:pt x="293" y="546"/>
                      <a:pt x="299" y="568"/>
                      <a:pt x="305" y="578"/>
                    </a:cubicBezTo>
                    <a:cubicBezTo>
                      <a:pt x="314" y="571"/>
                      <a:pt x="309" y="548"/>
                      <a:pt x="320" y="543"/>
                    </a:cubicBezTo>
                    <a:cubicBezTo>
                      <a:pt x="344" y="548"/>
                      <a:pt x="359" y="501"/>
                      <a:pt x="327" y="508"/>
                    </a:cubicBezTo>
                    <a:cubicBezTo>
                      <a:pt x="322" y="513"/>
                      <a:pt x="325" y="519"/>
                      <a:pt x="324" y="524"/>
                    </a:cubicBezTo>
                    <a:cubicBezTo>
                      <a:pt x="316" y="529"/>
                      <a:pt x="306" y="525"/>
                      <a:pt x="306" y="514"/>
                    </a:cubicBezTo>
                    <a:cubicBezTo>
                      <a:pt x="306" y="505"/>
                      <a:pt x="318" y="493"/>
                      <a:pt x="333" y="487"/>
                    </a:cubicBezTo>
                    <a:cubicBezTo>
                      <a:pt x="337" y="485"/>
                      <a:pt x="344" y="483"/>
                      <a:pt x="348" y="484"/>
                    </a:cubicBezTo>
                    <a:cubicBezTo>
                      <a:pt x="358" y="484"/>
                      <a:pt x="364" y="493"/>
                      <a:pt x="375" y="489"/>
                    </a:cubicBezTo>
                    <a:close/>
                    <a:moveTo>
                      <a:pt x="397" y="1371"/>
                    </a:moveTo>
                    <a:cubicBezTo>
                      <a:pt x="374" y="1362"/>
                      <a:pt x="330" y="1366"/>
                      <a:pt x="348" y="1399"/>
                    </a:cubicBezTo>
                    <a:cubicBezTo>
                      <a:pt x="352" y="1392"/>
                      <a:pt x="359" y="1388"/>
                      <a:pt x="371" y="1390"/>
                    </a:cubicBezTo>
                    <a:cubicBezTo>
                      <a:pt x="373" y="1393"/>
                      <a:pt x="376" y="1396"/>
                      <a:pt x="376" y="1402"/>
                    </a:cubicBezTo>
                    <a:cubicBezTo>
                      <a:pt x="370" y="1399"/>
                      <a:pt x="371" y="1395"/>
                      <a:pt x="364" y="1395"/>
                    </a:cubicBezTo>
                    <a:cubicBezTo>
                      <a:pt x="344" y="1395"/>
                      <a:pt x="357" y="1423"/>
                      <a:pt x="371" y="1424"/>
                    </a:cubicBezTo>
                    <a:cubicBezTo>
                      <a:pt x="396" y="1426"/>
                      <a:pt x="391" y="1392"/>
                      <a:pt x="397" y="1371"/>
                    </a:cubicBezTo>
                    <a:close/>
                    <a:moveTo>
                      <a:pt x="375" y="331"/>
                    </a:moveTo>
                    <a:cubicBezTo>
                      <a:pt x="378" y="304"/>
                      <a:pt x="348" y="305"/>
                      <a:pt x="327" y="306"/>
                    </a:cubicBezTo>
                    <a:cubicBezTo>
                      <a:pt x="324" y="327"/>
                      <a:pt x="323" y="354"/>
                      <a:pt x="342" y="356"/>
                    </a:cubicBezTo>
                    <a:cubicBezTo>
                      <a:pt x="347" y="357"/>
                      <a:pt x="354" y="355"/>
                      <a:pt x="357" y="349"/>
                    </a:cubicBezTo>
                    <a:cubicBezTo>
                      <a:pt x="352" y="343"/>
                      <a:pt x="342" y="342"/>
                      <a:pt x="344" y="329"/>
                    </a:cubicBezTo>
                    <a:cubicBezTo>
                      <a:pt x="345" y="326"/>
                      <a:pt x="348" y="324"/>
                      <a:pt x="353" y="325"/>
                    </a:cubicBezTo>
                    <a:cubicBezTo>
                      <a:pt x="352" y="328"/>
                      <a:pt x="349" y="331"/>
                      <a:pt x="350" y="338"/>
                    </a:cubicBezTo>
                    <a:cubicBezTo>
                      <a:pt x="358" y="346"/>
                      <a:pt x="371" y="338"/>
                      <a:pt x="375" y="331"/>
                    </a:cubicBezTo>
                    <a:close/>
                    <a:moveTo>
                      <a:pt x="374" y="1281"/>
                    </a:moveTo>
                    <a:cubicBezTo>
                      <a:pt x="376" y="1268"/>
                      <a:pt x="356" y="1259"/>
                      <a:pt x="343" y="1265"/>
                    </a:cubicBezTo>
                    <a:cubicBezTo>
                      <a:pt x="338" y="1265"/>
                      <a:pt x="336" y="1257"/>
                      <a:pt x="330" y="1256"/>
                    </a:cubicBezTo>
                    <a:cubicBezTo>
                      <a:pt x="323" y="1254"/>
                      <a:pt x="316" y="1257"/>
                      <a:pt x="309" y="1256"/>
                    </a:cubicBezTo>
                    <a:cubicBezTo>
                      <a:pt x="292" y="1251"/>
                      <a:pt x="290" y="1225"/>
                      <a:pt x="313" y="1222"/>
                    </a:cubicBezTo>
                    <a:cubicBezTo>
                      <a:pt x="306" y="1237"/>
                      <a:pt x="327" y="1248"/>
                      <a:pt x="332" y="1235"/>
                    </a:cubicBezTo>
                    <a:cubicBezTo>
                      <a:pt x="339" y="1219"/>
                      <a:pt x="319" y="1206"/>
                      <a:pt x="303" y="1207"/>
                    </a:cubicBezTo>
                    <a:cubicBezTo>
                      <a:pt x="303" y="1190"/>
                      <a:pt x="306" y="1174"/>
                      <a:pt x="295" y="1166"/>
                    </a:cubicBezTo>
                    <a:cubicBezTo>
                      <a:pt x="293" y="1172"/>
                      <a:pt x="290" y="1175"/>
                      <a:pt x="289" y="1181"/>
                    </a:cubicBezTo>
                    <a:cubicBezTo>
                      <a:pt x="287" y="1191"/>
                      <a:pt x="294" y="1203"/>
                      <a:pt x="292" y="1212"/>
                    </a:cubicBezTo>
                    <a:cubicBezTo>
                      <a:pt x="291" y="1216"/>
                      <a:pt x="287" y="1218"/>
                      <a:pt x="285" y="1221"/>
                    </a:cubicBezTo>
                    <a:cubicBezTo>
                      <a:pt x="275" y="1239"/>
                      <a:pt x="283" y="1253"/>
                      <a:pt x="293" y="1265"/>
                    </a:cubicBezTo>
                    <a:cubicBezTo>
                      <a:pt x="279" y="1280"/>
                      <a:pt x="298" y="1313"/>
                      <a:pt x="316" y="1298"/>
                    </a:cubicBezTo>
                    <a:cubicBezTo>
                      <a:pt x="316" y="1294"/>
                      <a:pt x="316" y="1291"/>
                      <a:pt x="316" y="1288"/>
                    </a:cubicBezTo>
                    <a:cubicBezTo>
                      <a:pt x="313" y="1284"/>
                      <a:pt x="305" y="1286"/>
                      <a:pt x="304" y="1280"/>
                    </a:cubicBezTo>
                    <a:cubicBezTo>
                      <a:pt x="309" y="1263"/>
                      <a:pt x="334" y="1274"/>
                      <a:pt x="337" y="1288"/>
                    </a:cubicBezTo>
                    <a:cubicBezTo>
                      <a:pt x="339" y="1296"/>
                      <a:pt x="335" y="1302"/>
                      <a:pt x="335" y="1309"/>
                    </a:cubicBezTo>
                    <a:cubicBezTo>
                      <a:pt x="337" y="1313"/>
                      <a:pt x="340" y="1314"/>
                      <a:pt x="344" y="1315"/>
                    </a:cubicBezTo>
                    <a:cubicBezTo>
                      <a:pt x="355" y="1310"/>
                      <a:pt x="350" y="1290"/>
                      <a:pt x="354" y="1280"/>
                    </a:cubicBezTo>
                    <a:cubicBezTo>
                      <a:pt x="358" y="1289"/>
                      <a:pt x="372" y="1292"/>
                      <a:pt x="374" y="1281"/>
                    </a:cubicBezTo>
                    <a:close/>
                    <a:moveTo>
                      <a:pt x="365" y="1440"/>
                    </a:moveTo>
                    <a:cubicBezTo>
                      <a:pt x="366" y="1435"/>
                      <a:pt x="366" y="1426"/>
                      <a:pt x="358" y="1426"/>
                    </a:cubicBezTo>
                    <a:cubicBezTo>
                      <a:pt x="355" y="1437"/>
                      <a:pt x="332" y="1448"/>
                      <a:pt x="333" y="1428"/>
                    </a:cubicBezTo>
                    <a:cubicBezTo>
                      <a:pt x="337" y="1434"/>
                      <a:pt x="346" y="1433"/>
                      <a:pt x="351" y="1429"/>
                    </a:cubicBezTo>
                    <a:cubicBezTo>
                      <a:pt x="353" y="1419"/>
                      <a:pt x="349" y="1411"/>
                      <a:pt x="343" y="1407"/>
                    </a:cubicBezTo>
                    <a:cubicBezTo>
                      <a:pt x="317" y="1406"/>
                      <a:pt x="313" y="1433"/>
                      <a:pt x="313" y="1454"/>
                    </a:cubicBezTo>
                    <a:cubicBezTo>
                      <a:pt x="331" y="1459"/>
                      <a:pt x="362" y="1459"/>
                      <a:pt x="365" y="1440"/>
                    </a:cubicBezTo>
                    <a:close/>
                    <a:moveTo>
                      <a:pt x="362" y="429"/>
                    </a:moveTo>
                    <a:cubicBezTo>
                      <a:pt x="363" y="411"/>
                      <a:pt x="330" y="422"/>
                      <a:pt x="338" y="441"/>
                    </a:cubicBezTo>
                    <a:cubicBezTo>
                      <a:pt x="347" y="442"/>
                      <a:pt x="362" y="437"/>
                      <a:pt x="362" y="429"/>
                    </a:cubicBezTo>
                    <a:close/>
                    <a:moveTo>
                      <a:pt x="349" y="1330"/>
                    </a:moveTo>
                    <a:cubicBezTo>
                      <a:pt x="349" y="1321"/>
                      <a:pt x="326" y="1304"/>
                      <a:pt x="325" y="1324"/>
                    </a:cubicBezTo>
                    <a:cubicBezTo>
                      <a:pt x="328" y="1333"/>
                      <a:pt x="348" y="1346"/>
                      <a:pt x="349" y="1330"/>
                    </a:cubicBezTo>
                    <a:close/>
                    <a:moveTo>
                      <a:pt x="348" y="411"/>
                    </a:moveTo>
                    <a:cubicBezTo>
                      <a:pt x="349" y="404"/>
                      <a:pt x="343" y="398"/>
                      <a:pt x="344" y="391"/>
                    </a:cubicBezTo>
                    <a:cubicBezTo>
                      <a:pt x="341" y="400"/>
                      <a:pt x="324" y="418"/>
                      <a:pt x="318" y="399"/>
                    </a:cubicBezTo>
                    <a:cubicBezTo>
                      <a:pt x="323" y="398"/>
                      <a:pt x="323" y="403"/>
                      <a:pt x="329" y="402"/>
                    </a:cubicBezTo>
                    <a:cubicBezTo>
                      <a:pt x="344" y="395"/>
                      <a:pt x="331" y="374"/>
                      <a:pt x="313" y="382"/>
                    </a:cubicBezTo>
                    <a:cubicBezTo>
                      <a:pt x="307" y="386"/>
                      <a:pt x="301" y="391"/>
                      <a:pt x="303" y="403"/>
                    </a:cubicBezTo>
                    <a:cubicBezTo>
                      <a:pt x="292" y="408"/>
                      <a:pt x="288" y="432"/>
                      <a:pt x="301" y="439"/>
                    </a:cubicBezTo>
                    <a:cubicBezTo>
                      <a:pt x="309" y="425"/>
                      <a:pt x="345" y="424"/>
                      <a:pt x="348" y="411"/>
                    </a:cubicBezTo>
                    <a:close/>
                    <a:moveTo>
                      <a:pt x="343" y="388"/>
                    </a:moveTo>
                    <a:cubicBezTo>
                      <a:pt x="345" y="386"/>
                      <a:pt x="343" y="380"/>
                      <a:pt x="344" y="376"/>
                    </a:cubicBezTo>
                    <a:cubicBezTo>
                      <a:pt x="341" y="376"/>
                      <a:pt x="340" y="376"/>
                      <a:pt x="338" y="377"/>
                    </a:cubicBezTo>
                    <a:cubicBezTo>
                      <a:pt x="338" y="383"/>
                      <a:pt x="340" y="386"/>
                      <a:pt x="343" y="388"/>
                    </a:cubicBezTo>
                    <a:close/>
                    <a:moveTo>
                      <a:pt x="333" y="1375"/>
                    </a:moveTo>
                    <a:cubicBezTo>
                      <a:pt x="333" y="1365"/>
                      <a:pt x="338" y="1355"/>
                      <a:pt x="337" y="1348"/>
                    </a:cubicBezTo>
                    <a:cubicBezTo>
                      <a:pt x="336" y="1330"/>
                      <a:pt x="312" y="1333"/>
                      <a:pt x="299" y="1323"/>
                    </a:cubicBezTo>
                    <a:cubicBezTo>
                      <a:pt x="295" y="1321"/>
                      <a:pt x="295" y="1316"/>
                      <a:pt x="290" y="1315"/>
                    </a:cubicBezTo>
                    <a:cubicBezTo>
                      <a:pt x="278" y="1324"/>
                      <a:pt x="276" y="1345"/>
                      <a:pt x="288" y="1356"/>
                    </a:cubicBezTo>
                    <a:cubicBezTo>
                      <a:pt x="285" y="1368"/>
                      <a:pt x="295" y="1383"/>
                      <a:pt x="309" y="1376"/>
                    </a:cubicBezTo>
                    <a:cubicBezTo>
                      <a:pt x="312" y="1373"/>
                      <a:pt x="312" y="1369"/>
                      <a:pt x="312" y="1364"/>
                    </a:cubicBezTo>
                    <a:cubicBezTo>
                      <a:pt x="310" y="1360"/>
                      <a:pt x="303" y="1361"/>
                      <a:pt x="302" y="1357"/>
                    </a:cubicBezTo>
                    <a:cubicBezTo>
                      <a:pt x="306" y="1355"/>
                      <a:pt x="307" y="1357"/>
                      <a:pt x="313" y="1357"/>
                    </a:cubicBezTo>
                    <a:cubicBezTo>
                      <a:pt x="318" y="1361"/>
                      <a:pt x="319" y="1370"/>
                      <a:pt x="317" y="1379"/>
                    </a:cubicBezTo>
                    <a:cubicBezTo>
                      <a:pt x="323" y="1381"/>
                      <a:pt x="327" y="1385"/>
                      <a:pt x="333" y="1387"/>
                    </a:cubicBezTo>
                    <a:cubicBezTo>
                      <a:pt x="336" y="1383"/>
                      <a:pt x="333" y="1380"/>
                      <a:pt x="333" y="1375"/>
                    </a:cubicBezTo>
                    <a:close/>
                    <a:moveTo>
                      <a:pt x="322" y="1408"/>
                    </a:moveTo>
                    <a:cubicBezTo>
                      <a:pt x="326" y="1406"/>
                      <a:pt x="333" y="1405"/>
                      <a:pt x="334" y="1400"/>
                    </a:cubicBezTo>
                    <a:cubicBezTo>
                      <a:pt x="328" y="1390"/>
                      <a:pt x="319" y="1384"/>
                      <a:pt x="308" y="1384"/>
                    </a:cubicBezTo>
                    <a:cubicBezTo>
                      <a:pt x="294" y="1383"/>
                      <a:pt x="284" y="1394"/>
                      <a:pt x="275" y="1399"/>
                    </a:cubicBezTo>
                    <a:cubicBezTo>
                      <a:pt x="268" y="1402"/>
                      <a:pt x="261" y="1402"/>
                      <a:pt x="257" y="1407"/>
                    </a:cubicBezTo>
                    <a:cubicBezTo>
                      <a:pt x="255" y="1418"/>
                      <a:pt x="269" y="1418"/>
                      <a:pt x="279" y="1422"/>
                    </a:cubicBezTo>
                    <a:cubicBezTo>
                      <a:pt x="288" y="1426"/>
                      <a:pt x="292" y="1436"/>
                      <a:pt x="305" y="1433"/>
                    </a:cubicBezTo>
                    <a:cubicBezTo>
                      <a:pt x="314" y="1428"/>
                      <a:pt x="319" y="1406"/>
                      <a:pt x="306" y="1405"/>
                    </a:cubicBezTo>
                    <a:cubicBezTo>
                      <a:pt x="299" y="1405"/>
                      <a:pt x="299" y="1415"/>
                      <a:pt x="293" y="1414"/>
                    </a:cubicBezTo>
                    <a:cubicBezTo>
                      <a:pt x="292" y="1394"/>
                      <a:pt x="316" y="1400"/>
                      <a:pt x="322" y="1408"/>
                    </a:cubicBezTo>
                    <a:close/>
                    <a:moveTo>
                      <a:pt x="344" y="363"/>
                    </a:moveTo>
                    <a:cubicBezTo>
                      <a:pt x="337" y="359"/>
                      <a:pt x="328" y="353"/>
                      <a:pt x="319" y="359"/>
                    </a:cubicBezTo>
                    <a:cubicBezTo>
                      <a:pt x="314" y="356"/>
                      <a:pt x="307" y="355"/>
                      <a:pt x="307" y="346"/>
                    </a:cubicBezTo>
                    <a:cubicBezTo>
                      <a:pt x="312" y="348"/>
                      <a:pt x="313" y="355"/>
                      <a:pt x="321" y="354"/>
                    </a:cubicBezTo>
                    <a:cubicBezTo>
                      <a:pt x="324" y="345"/>
                      <a:pt x="316" y="339"/>
                      <a:pt x="319" y="327"/>
                    </a:cubicBezTo>
                    <a:cubicBezTo>
                      <a:pt x="309" y="320"/>
                      <a:pt x="302" y="331"/>
                      <a:pt x="295" y="335"/>
                    </a:cubicBezTo>
                    <a:cubicBezTo>
                      <a:pt x="283" y="337"/>
                      <a:pt x="273" y="346"/>
                      <a:pt x="272" y="355"/>
                    </a:cubicBezTo>
                    <a:cubicBezTo>
                      <a:pt x="290" y="357"/>
                      <a:pt x="325" y="394"/>
                      <a:pt x="344" y="363"/>
                    </a:cubicBezTo>
                    <a:close/>
                    <a:moveTo>
                      <a:pt x="296" y="393"/>
                    </a:moveTo>
                    <a:cubicBezTo>
                      <a:pt x="300" y="389"/>
                      <a:pt x="304" y="384"/>
                      <a:pt x="306" y="378"/>
                    </a:cubicBezTo>
                    <a:cubicBezTo>
                      <a:pt x="298" y="363"/>
                      <a:pt x="280" y="375"/>
                      <a:pt x="280" y="387"/>
                    </a:cubicBezTo>
                    <a:cubicBezTo>
                      <a:pt x="286" y="389"/>
                      <a:pt x="291" y="392"/>
                      <a:pt x="296" y="393"/>
                    </a:cubicBezTo>
                    <a:close/>
                    <a:moveTo>
                      <a:pt x="261" y="383"/>
                    </a:moveTo>
                    <a:cubicBezTo>
                      <a:pt x="262" y="374"/>
                      <a:pt x="287" y="377"/>
                      <a:pt x="286" y="367"/>
                    </a:cubicBezTo>
                    <a:cubicBezTo>
                      <a:pt x="284" y="351"/>
                      <a:pt x="250" y="371"/>
                      <a:pt x="247" y="375"/>
                    </a:cubicBezTo>
                    <a:cubicBezTo>
                      <a:pt x="235" y="392"/>
                      <a:pt x="254" y="414"/>
                      <a:pt x="265" y="393"/>
                    </a:cubicBezTo>
                    <a:cubicBezTo>
                      <a:pt x="265" y="388"/>
                      <a:pt x="261" y="388"/>
                      <a:pt x="261" y="383"/>
                    </a:cubicBezTo>
                    <a:close/>
                    <a:moveTo>
                      <a:pt x="283" y="597"/>
                    </a:moveTo>
                    <a:cubicBezTo>
                      <a:pt x="285" y="568"/>
                      <a:pt x="275" y="541"/>
                      <a:pt x="256" y="523"/>
                    </a:cubicBezTo>
                    <a:cubicBezTo>
                      <a:pt x="255" y="479"/>
                      <a:pt x="238" y="452"/>
                      <a:pt x="200" y="446"/>
                    </a:cubicBezTo>
                    <a:cubicBezTo>
                      <a:pt x="194" y="443"/>
                      <a:pt x="193" y="458"/>
                      <a:pt x="196" y="463"/>
                    </a:cubicBezTo>
                    <a:cubicBezTo>
                      <a:pt x="220" y="469"/>
                      <a:pt x="236" y="480"/>
                      <a:pt x="241" y="505"/>
                    </a:cubicBezTo>
                    <a:cubicBezTo>
                      <a:pt x="242" y="513"/>
                      <a:pt x="238" y="521"/>
                      <a:pt x="240" y="530"/>
                    </a:cubicBezTo>
                    <a:cubicBezTo>
                      <a:pt x="241" y="538"/>
                      <a:pt x="254" y="548"/>
                      <a:pt x="259" y="559"/>
                    </a:cubicBezTo>
                    <a:cubicBezTo>
                      <a:pt x="264" y="570"/>
                      <a:pt x="262" y="578"/>
                      <a:pt x="265" y="589"/>
                    </a:cubicBezTo>
                    <a:cubicBezTo>
                      <a:pt x="261" y="623"/>
                      <a:pt x="239" y="650"/>
                      <a:pt x="200" y="653"/>
                    </a:cubicBezTo>
                    <a:cubicBezTo>
                      <a:pt x="196" y="654"/>
                      <a:pt x="190" y="651"/>
                      <a:pt x="186" y="652"/>
                    </a:cubicBezTo>
                    <a:cubicBezTo>
                      <a:pt x="179" y="654"/>
                      <a:pt x="172" y="662"/>
                      <a:pt x="164" y="666"/>
                    </a:cubicBezTo>
                    <a:cubicBezTo>
                      <a:pt x="157" y="670"/>
                      <a:pt x="147" y="675"/>
                      <a:pt x="139" y="676"/>
                    </a:cubicBezTo>
                    <a:cubicBezTo>
                      <a:pt x="123" y="677"/>
                      <a:pt x="111" y="670"/>
                      <a:pt x="102" y="663"/>
                    </a:cubicBezTo>
                    <a:cubicBezTo>
                      <a:pt x="97" y="665"/>
                      <a:pt x="93" y="668"/>
                      <a:pt x="91" y="674"/>
                    </a:cubicBezTo>
                    <a:cubicBezTo>
                      <a:pt x="114" y="709"/>
                      <a:pt x="174" y="686"/>
                      <a:pt x="196" y="665"/>
                    </a:cubicBezTo>
                    <a:cubicBezTo>
                      <a:pt x="201" y="668"/>
                      <a:pt x="208" y="668"/>
                      <a:pt x="214" y="667"/>
                    </a:cubicBezTo>
                    <a:cubicBezTo>
                      <a:pt x="246" y="664"/>
                      <a:pt x="280" y="631"/>
                      <a:pt x="283" y="597"/>
                    </a:cubicBezTo>
                    <a:close/>
                    <a:moveTo>
                      <a:pt x="263" y="1373"/>
                    </a:moveTo>
                    <a:cubicBezTo>
                      <a:pt x="269" y="1381"/>
                      <a:pt x="280" y="1390"/>
                      <a:pt x="290" y="1381"/>
                    </a:cubicBezTo>
                    <a:cubicBezTo>
                      <a:pt x="290" y="1367"/>
                      <a:pt x="273" y="1365"/>
                      <a:pt x="263" y="1373"/>
                    </a:cubicBezTo>
                    <a:close/>
                    <a:moveTo>
                      <a:pt x="261" y="502"/>
                    </a:moveTo>
                    <a:cubicBezTo>
                      <a:pt x="291" y="490"/>
                      <a:pt x="292" y="435"/>
                      <a:pt x="269" y="418"/>
                    </a:cubicBezTo>
                    <a:cubicBezTo>
                      <a:pt x="255" y="408"/>
                      <a:pt x="227" y="409"/>
                      <a:pt x="221" y="423"/>
                    </a:cubicBezTo>
                    <a:cubicBezTo>
                      <a:pt x="216" y="438"/>
                      <a:pt x="229" y="447"/>
                      <a:pt x="237" y="445"/>
                    </a:cubicBezTo>
                    <a:cubicBezTo>
                      <a:pt x="245" y="443"/>
                      <a:pt x="243" y="435"/>
                      <a:pt x="250" y="431"/>
                    </a:cubicBezTo>
                    <a:cubicBezTo>
                      <a:pt x="259" y="437"/>
                      <a:pt x="265" y="442"/>
                      <a:pt x="266" y="451"/>
                    </a:cubicBezTo>
                    <a:cubicBezTo>
                      <a:pt x="271" y="478"/>
                      <a:pt x="248" y="486"/>
                      <a:pt x="261" y="502"/>
                    </a:cubicBezTo>
                    <a:close/>
                    <a:moveTo>
                      <a:pt x="269" y="1188"/>
                    </a:moveTo>
                    <a:cubicBezTo>
                      <a:pt x="282" y="1129"/>
                      <a:pt x="248" y="1074"/>
                      <a:pt x="188" y="1073"/>
                    </a:cubicBezTo>
                    <a:cubicBezTo>
                      <a:pt x="178" y="1059"/>
                      <a:pt x="161" y="1047"/>
                      <a:pt x="136" y="1046"/>
                    </a:cubicBezTo>
                    <a:cubicBezTo>
                      <a:pt x="121" y="1046"/>
                      <a:pt x="91" y="1054"/>
                      <a:pt x="90" y="1061"/>
                    </a:cubicBezTo>
                    <a:cubicBezTo>
                      <a:pt x="89" y="1069"/>
                      <a:pt x="102" y="1076"/>
                      <a:pt x="107" y="1076"/>
                    </a:cubicBezTo>
                    <a:cubicBezTo>
                      <a:pt x="114" y="1077"/>
                      <a:pt x="120" y="1070"/>
                      <a:pt x="127" y="1069"/>
                    </a:cubicBezTo>
                    <a:cubicBezTo>
                      <a:pt x="142" y="1066"/>
                      <a:pt x="156" y="1070"/>
                      <a:pt x="165" y="1079"/>
                    </a:cubicBezTo>
                    <a:cubicBezTo>
                      <a:pt x="170" y="1082"/>
                      <a:pt x="172" y="1089"/>
                      <a:pt x="179" y="1092"/>
                    </a:cubicBezTo>
                    <a:cubicBezTo>
                      <a:pt x="186" y="1095"/>
                      <a:pt x="193" y="1093"/>
                      <a:pt x="200" y="1095"/>
                    </a:cubicBezTo>
                    <a:cubicBezTo>
                      <a:pt x="228" y="1100"/>
                      <a:pt x="248" y="1124"/>
                      <a:pt x="251" y="1149"/>
                    </a:cubicBezTo>
                    <a:cubicBezTo>
                      <a:pt x="255" y="1176"/>
                      <a:pt x="245" y="1199"/>
                      <a:pt x="225" y="1219"/>
                    </a:cubicBezTo>
                    <a:cubicBezTo>
                      <a:pt x="231" y="1259"/>
                      <a:pt x="205" y="1275"/>
                      <a:pt x="179" y="1286"/>
                    </a:cubicBezTo>
                    <a:cubicBezTo>
                      <a:pt x="178" y="1291"/>
                      <a:pt x="178" y="1299"/>
                      <a:pt x="180" y="1303"/>
                    </a:cubicBezTo>
                    <a:cubicBezTo>
                      <a:pt x="212" y="1303"/>
                      <a:pt x="238" y="1280"/>
                      <a:pt x="242" y="1250"/>
                    </a:cubicBezTo>
                    <a:cubicBezTo>
                      <a:pt x="242" y="1245"/>
                      <a:pt x="240" y="1238"/>
                      <a:pt x="242" y="1232"/>
                    </a:cubicBezTo>
                    <a:cubicBezTo>
                      <a:pt x="243" y="1227"/>
                      <a:pt x="248" y="1227"/>
                      <a:pt x="251" y="1222"/>
                    </a:cubicBezTo>
                    <a:cubicBezTo>
                      <a:pt x="257" y="1216"/>
                      <a:pt x="267" y="1195"/>
                      <a:pt x="269" y="1188"/>
                    </a:cubicBezTo>
                    <a:close/>
                    <a:moveTo>
                      <a:pt x="248" y="1396"/>
                    </a:moveTo>
                    <a:cubicBezTo>
                      <a:pt x="259" y="1397"/>
                      <a:pt x="272" y="1399"/>
                      <a:pt x="275" y="1390"/>
                    </a:cubicBezTo>
                    <a:cubicBezTo>
                      <a:pt x="267" y="1381"/>
                      <a:pt x="245" y="1386"/>
                      <a:pt x="242" y="1372"/>
                    </a:cubicBezTo>
                    <a:cubicBezTo>
                      <a:pt x="255" y="1368"/>
                      <a:pt x="244" y="1349"/>
                      <a:pt x="233" y="1355"/>
                    </a:cubicBezTo>
                    <a:cubicBezTo>
                      <a:pt x="218" y="1363"/>
                      <a:pt x="238" y="1391"/>
                      <a:pt x="248" y="1396"/>
                    </a:cubicBezTo>
                    <a:close/>
                    <a:moveTo>
                      <a:pt x="259" y="1333"/>
                    </a:moveTo>
                    <a:cubicBezTo>
                      <a:pt x="287" y="1312"/>
                      <a:pt x="277" y="1251"/>
                      <a:pt x="247" y="1240"/>
                    </a:cubicBezTo>
                    <a:cubicBezTo>
                      <a:pt x="245" y="1245"/>
                      <a:pt x="244" y="1252"/>
                      <a:pt x="244" y="1259"/>
                    </a:cubicBezTo>
                    <a:cubicBezTo>
                      <a:pt x="260" y="1268"/>
                      <a:pt x="263" y="1310"/>
                      <a:pt x="243" y="1317"/>
                    </a:cubicBezTo>
                    <a:cubicBezTo>
                      <a:pt x="239" y="1310"/>
                      <a:pt x="237" y="1301"/>
                      <a:pt x="227" y="1300"/>
                    </a:cubicBezTo>
                    <a:cubicBezTo>
                      <a:pt x="190" y="1317"/>
                      <a:pt x="234" y="1355"/>
                      <a:pt x="259" y="1333"/>
                    </a:cubicBezTo>
                    <a:close/>
                    <a:moveTo>
                      <a:pt x="260" y="1083"/>
                    </a:moveTo>
                    <a:cubicBezTo>
                      <a:pt x="267" y="1070"/>
                      <a:pt x="249" y="1063"/>
                      <a:pt x="248" y="1052"/>
                    </a:cubicBezTo>
                    <a:cubicBezTo>
                      <a:pt x="248" y="1048"/>
                      <a:pt x="251" y="1044"/>
                      <a:pt x="251" y="1040"/>
                    </a:cubicBezTo>
                    <a:cubicBezTo>
                      <a:pt x="253" y="1021"/>
                      <a:pt x="235" y="1005"/>
                      <a:pt x="229" y="1026"/>
                    </a:cubicBezTo>
                    <a:cubicBezTo>
                      <a:pt x="230" y="1031"/>
                      <a:pt x="236" y="1031"/>
                      <a:pt x="236" y="1037"/>
                    </a:cubicBezTo>
                    <a:cubicBezTo>
                      <a:pt x="233" y="1043"/>
                      <a:pt x="226" y="1045"/>
                      <a:pt x="226" y="1055"/>
                    </a:cubicBezTo>
                    <a:cubicBezTo>
                      <a:pt x="228" y="1057"/>
                      <a:pt x="232" y="1057"/>
                      <a:pt x="234" y="1059"/>
                    </a:cubicBezTo>
                    <a:cubicBezTo>
                      <a:pt x="237" y="1073"/>
                      <a:pt x="251" y="1076"/>
                      <a:pt x="260" y="1083"/>
                    </a:cubicBezTo>
                    <a:close/>
                    <a:moveTo>
                      <a:pt x="267" y="666"/>
                    </a:moveTo>
                    <a:cubicBezTo>
                      <a:pt x="260" y="669"/>
                      <a:pt x="253" y="667"/>
                      <a:pt x="247" y="672"/>
                    </a:cubicBezTo>
                    <a:cubicBezTo>
                      <a:pt x="240" y="676"/>
                      <a:pt x="241" y="685"/>
                      <a:pt x="234" y="688"/>
                    </a:cubicBezTo>
                    <a:cubicBezTo>
                      <a:pt x="230" y="689"/>
                      <a:pt x="225" y="687"/>
                      <a:pt x="221" y="688"/>
                    </a:cubicBezTo>
                    <a:cubicBezTo>
                      <a:pt x="204" y="691"/>
                      <a:pt x="198" y="706"/>
                      <a:pt x="197" y="727"/>
                    </a:cubicBezTo>
                    <a:cubicBezTo>
                      <a:pt x="186" y="731"/>
                      <a:pt x="180" y="731"/>
                      <a:pt x="176" y="738"/>
                    </a:cubicBezTo>
                    <a:cubicBezTo>
                      <a:pt x="172" y="745"/>
                      <a:pt x="172" y="760"/>
                      <a:pt x="177" y="765"/>
                    </a:cubicBezTo>
                    <a:cubicBezTo>
                      <a:pt x="183" y="770"/>
                      <a:pt x="194" y="767"/>
                      <a:pt x="196" y="761"/>
                    </a:cubicBezTo>
                    <a:cubicBezTo>
                      <a:pt x="197" y="752"/>
                      <a:pt x="191" y="754"/>
                      <a:pt x="189" y="748"/>
                    </a:cubicBezTo>
                    <a:cubicBezTo>
                      <a:pt x="204" y="732"/>
                      <a:pt x="221" y="758"/>
                      <a:pt x="213" y="777"/>
                    </a:cubicBezTo>
                    <a:cubicBezTo>
                      <a:pt x="210" y="783"/>
                      <a:pt x="189" y="797"/>
                      <a:pt x="205" y="800"/>
                    </a:cubicBezTo>
                    <a:cubicBezTo>
                      <a:pt x="218" y="803"/>
                      <a:pt x="217" y="778"/>
                      <a:pt x="233" y="786"/>
                    </a:cubicBezTo>
                    <a:cubicBezTo>
                      <a:pt x="234" y="789"/>
                      <a:pt x="230" y="796"/>
                      <a:pt x="233" y="800"/>
                    </a:cubicBezTo>
                    <a:cubicBezTo>
                      <a:pt x="259" y="810"/>
                      <a:pt x="254" y="765"/>
                      <a:pt x="230" y="769"/>
                    </a:cubicBezTo>
                    <a:cubicBezTo>
                      <a:pt x="236" y="747"/>
                      <a:pt x="217" y="742"/>
                      <a:pt x="213" y="727"/>
                    </a:cubicBezTo>
                    <a:cubicBezTo>
                      <a:pt x="208" y="709"/>
                      <a:pt x="229" y="695"/>
                      <a:pt x="240" y="711"/>
                    </a:cubicBezTo>
                    <a:cubicBezTo>
                      <a:pt x="232" y="714"/>
                      <a:pt x="224" y="726"/>
                      <a:pt x="234" y="733"/>
                    </a:cubicBezTo>
                    <a:cubicBezTo>
                      <a:pt x="250" y="734"/>
                      <a:pt x="253" y="723"/>
                      <a:pt x="256" y="711"/>
                    </a:cubicBezTo>
                    <a:cubicBezTo>
                      <a:pt x="254" y="705"/>
                      <a:pt x="251" y="704"/>
                      <a:pt x="250" y="698"/>
                    </a:cubicBezTo>
                    <a:cubicBezTo>
                      <a:pt x="249" y="684"/>
                      <a:pt x="265" y="679"/>
                      <a:pt x="267" y="666"/>
                    </a:cubicBezTo>
                    <a:close/>
                    <a:moveTo>
                      <a:pt x="251" y="441"/>
                    </a:moveTo>
                    <a:cubicBezTo>
                      <a:pt x="251" y="449"/>
                      <a:pt x="257" y="455"/>
                      <a:pt x="256" y="466"/>
                    </a:cubicBezTo>
                    <a:cubicBezTo>
                      <a:pt x="254" y="470"/>
                      <a:pt x="249" y="475"/>
                      <a:pt x="255" y="478"/>
                    </a:cubicBezTo>
                    <a:cubicBezTo>
                      <a:pt x="265" y="473"/>
                      <a:pt x="264" y="443"/>
                      <a:pt x="251" y="441"/>
                    </a:cubicBezTo>
                    <a:close/>
                    <a:moveTo>
                      <a:pt x="223" y="533"/>
                    </a:moveTo>
                    <a:cubicBezTo>
                      <a:pt x="237" y="551"/>
                      <a:pt x="253" y="568"/>
                      <a:pt x="250" y="594"/>
                    </a:cubicBezTo>
                    <a:cubicBezTo>
                      <a:pt x="248" y="613"/>
                      <a:pt x="232" y="630"/>
                      <a:pt x="215" y="635"/>
                    </a:cubicBezTo>
                    <a:cubicBezTo>
                      <a:pt x="205" y="638"/>
                      <a:pt x="191" y="634"/>
                      <a:pt x="178" y="639"/>
                    </a:cubicBezTo>
                    <a:cubicBezTo>
                      <a:pt x="171" y="643"/>
                      <a:pt x="168" y="653"/>
                      <a:pt x="159" y="658"/>
                    </a:cubicBezTo>
                    <a:cubicBezTo>
                      <a:pt x="153" y="661"/>
                      <a:pt x="143" y="664"/>
                      <a:pt x="135" y="664"/>
                    </a:cubicBezTo>
                    <a:cubicBezTo>
                      <a:pt x="126" y="664"/>
                      <a:pt x="122" y="656"/>
                      <a:pt x="114" y="661"/>
                    </a:cubicBezTo>
                    <a:cubicBezTo>
                      <a:pt x="128" y="677"/>
                      <a:pt x="151" y="670"/>
                      <a:pt x="164" y="662"/>
                    </a:cubicBezTo>
                    <a:cubicBezTo>
                      <a:pt x="172" y="657"/>
                      <a:pt x="177" y="648"/>
                      <a:pt x="184" y="647"/>
                    </a:cubicBezTo>
                    <a:cubicBezTo>
                      <a:pt x="193" y="645"/>
                      <a:pt x="201" y="648"/>
                      <a:pt x="208" y="647"/>
                    </a:cubicBezTo>
                    <a:cubicBezTo>
                      <a:pt x="223" y="644"/>
                      <a:pt x="239" y="635"/>
                      <a:pt x="248" y="624"/>
                    </a:cubicBezTo>
                    <a:cubicBezTo>
                      <a:pt x="262" y="607"/>
                      <a:pt x="261" y="571"/>
                      <a:pt x="249" y="551"/>
                    </a:cubicBezTo>
                    <a:cubicBezTo>
                      <a:pt x="246" y="545"/>
                      <a:pt x="234" y="542"/>
                      <a:pt x="233" y="531"/>
                    </a:cubicBezTo>
                    <a:cubicBezTo>
                      <a:pt x="232" y="523"/>
                      <a:pt x="237" y="516"/>
                      <a:pt x="236" y="509"/>
                    </a:cubicBezTo>
                    <a:cubicBezTo>
                      <a:pt x="234" y="491"/>
                      <a:pt x="220" y="472"/>
                      <a:pt x="200" y="471"/>
                    </a:cubicBezTo>
                    <a:cubicBezTo>
                      <a:pt x="204" y="480"/>
                      <a:pt x="215" y="481"/>
                      <a:pt x="221" y="490"/>
                    </a:cubicBezTo>
                    <a:cubicBezTo>
                      <a:pt x="229" y="502"/>
                      <a:pt x="232" y="522"/>
                      <a:pt x="223" y="533"/>
                    </a:cubicBezTo>
                    <a:close/>
                    <a:moveTo>
                      <a:pt x="245" y="1306"/>
                    </a:moveTo>
                    <a:cubicBezTo>
                      <a:pt x="257" y="1306"/>
                      <a:pt x="255" y="1272"/>
                      <a:pt x="242" y="1271"/>
                    </a:cubicBezTo>
                    <a:cubicBezTo>
                      <a:pt x="241" y="1272"/>
                      <a:pt x="241" y="1273"/>
                      <a:pt x="240" y="1274"/>
                    </a:cubicBezTo>
                    <a:cubicBezTo>
                      <a:pt x="240" y="1279"/>
                      <a:pt x="244" y="1282"/>
                      <a:pt x="245" y="1288"/>
                    </a:cubicBezTo>
                    <a:cubicBezTo>
                      <a:pt x="245" y="1295"/>
                      <a:pt x="238" y="1303"/>
                      <a:pt x="245" y="1306"/>
                    </a:cubicBezTo>
                    <a:close/>
                    <a:moveTo>
                      <a:pt x="172" y="1109"/>
                    </a:moveTo>
                    <a:cubicBezTo>
                      <a:pt x="216" y="1103"/>
                      <a:pt x="240" y="1127"/>
                      <a:pt x="238" y="1161"/>
                    </a:cubicBezTo>
                    <a:cubicBezTo>
                      <a:pt x="238" y="1177"/>
                      <a:pt x="230" y="1188"/>
                      <a:pt x="223" y="1197"/>
                    </a:cubicBezTo>
                    <a:cubicBezTo>
                      <a:pt x="220" y="1201"/>
                      <a:pt x="213" y="1207"/>
                      <a:pt x="212" y="1211"/>
                    </a:cubicBezTo>
                    <a:cubicBezTo>
                      <a:pt x="211" y="1214"/>
                      <a:pt x="213" y="1218"/>
                      <a:pt x="214" y="1222"/>
                    </a:cubicBezTo>
                    <a:cubicBezTo>
                      <a:pt x="215" y="1233"/>
                      <a:pt x="214" y="1247"/>
                      <a:pt x="211" y="1254"/>
                    </a:cubicBezTo>
                    <a:cubicBezTo>
                      <a:pt x="205" y="1264"/>
                      <a:pt x="189" y="1263"/>
                      <a:pt x="186" y="1275"/>
                    </a:cubicBezTo>
                    <a:cubicBezTo>
                      <a:pt x="211" y="1274"/>
                      <a:pt x="223" y="1250"/>
                      <a:pt x="220" y="1216"/>
                    </a:cubicBezTo>
                    <a:cubicBezTo>
                      <a:pt x="269" y="1181"/>
                      <a:pt x="245" y="1087"/>
                      <a:pt x="175" y="1099"/>
                    </a:cubicBezTo>
                    <a:cubicBezTo>
                      <a:pt x="165" y="1085"/>
                      <a:pt x="148" y="1067"/>
                      <a:pt x="123" y="1076"/>
                    </a:cubicBezTo>
                    <a:cubicBezTo>
                      <a:pt x="120" y="1076"/>
                      <a:pt x="119" y="1077"/>
                      <a:pt x="119" y="1080"/>
                    </a:cubicBezTo>
                    <a:cubicBezTo>
                      <a:pt x="143" y="1080"/>
                      <a:pt x="166" y="1087"/>
                      <a:pt x="172" y="1109"/>
                    </a:cubicBezTo>
                    <a:close/>
                    <a:moveTo>
                      <a:pt x="232" y="986"/>
                    </a:moveTo>
                    <a:cubicBezTo>
                      <a:pt x="254" y="990"/>
                      <a:pt x="257" y="951"/>
                      <a:pt x="236" y="952"/>
                    </a:cubicBezTo>
                    <a:cubicBezTo>
                      <a:pt x="234" y="953"/>
                      <a:pt x="233" y="956"/>
                      <a:pt x="231" y="958"/>
                    </a:cubicBezTo>
                    <a:cubicBezTo>
                      <a:pt x="230" y="965"/>
                      <a:pt x="237" y="964"/>
                      <a:pt x="236" y="970"/>
                    </a:cubicBezTo>
                    <a:cubicBezTo>
                      <a:pt x="219" y="976"/>
                      <a:pt x="220" y="947"/>
                      <a:pt x="201" y="948"/>
                    </a:cubicBezTo>
                    <a:cubicBezTo>
                      <a:pt x="201" y="947"/>
                      <a:pt x="201" y="946"/>
                      <a:pt x="200" y="946"/>
                    </a:cubicBezTo>
                    <a:cubicBezTo>
                      <a:pt x="197" y="948"/>
                      <a:pt x="195" y="956"/>
                      <a:pt x="197" y="958"/>
                    </a:cubicBezTo>
                    <a:cubicBezTo>
                      <a:pt x="201" y="963"/>
                      <a:pt x="212" y="967"/>
                      <a:pt x="215" y="979"/>
                    </a:cubicBezTo>
                    <a:cubicBezTo>
                      <a:pt x="219" y="997"/>
                      <a:pt x="204" y="1015"/>
                      <a:pt x="191" y="1002"/>
                    </a:cubicBezTo>
                    <a:cubicBezTo>
                      <a:pt x="192" y="1000"/>
                      <a:pt x="193" y="997"/>
                      <a:pt x="192" y="994"/>
                    </a:cubicBezTo>
                    <a:cubicBezTo>
                      <a:pt x="189" y="992"/>
                      <a:pt x="187" y="989"/>
                      <a:pt x="180" y="989"/>
                    </a:cubicBezTo>
                    <a:cubicBezTo>
                      <a:pt x="167" y="1002"/>
                      <a:pt x="183" y="1019"/>
                      <a:pt x="197" y="1022"/>
                    </a:cubicBezTo>
                    <a:cubicBezTo>
                      <a:pt x="196" y="1036"/>
                      <a:pt x="202" y="1053"/>
                      <a:pt x="219" y="1054"/>
                    </a:cubicBezTo>
                    <a:cubicBezTo>
                      <a:pt x="220" y="1051"/>
                      <a:pt x="222" y="1050"/>
                      <a:pt x="222" y="1046"/>
                    </a:cubicBezTo>
                    <a:cubicBezTo>
                      <a:pt x="216" y="1040"/>
                      <a:pt x="209" y="1035"/>
                      <a:pt x="211" y="1026"/>
                    </a:cubicBezTo>
                    <a:cubicBezTo>
                      <a:pt x="212" y="1019"/>
                      <a:pt x="219" y="1018"/>
                      <a:pt x="223" y="1012"/>
                    </a:cubicBezTo>
                    <a:cubicBezTo>
                      <a:pt x="230" y="1003"/>
                      <a:pt x="228" y="994"/>
                      <a:pt x="232" y="986"/>
                    </a:cubicBezTo>
                    <a:close/>
                    <a:moveTo>
                      <a:pt x="232" y="934"/>
                    </a:moveTo>
                    <a:cubicBezTo>
                      <a:pt x="245" y="916"/>
                      <a:pt x="223" y="906"/>
                      <a:pt x="221" y="891"/>
                    </a:cubicBezTo>
                    <a:cubicBezTo>
                      <a:pt x="215" y="878"/>
                      <a:pt x="183" y="876"/>
                      <a:pt x="186" y="898"/>
                    </a:cubicBezTo>
                    <a:cubicBezTo>
                      <a:pt x="187" y="899"/>
                      <a:pt x="189" y="900"/>
                      <a:pt x="189" y="901"/>
                    </a:cubicBezTo>
                    <a:cubicBezTo>
                      <a:pt x="197" y="903"/>
                      <a:pt x="199" y="899"/>
                      <a:pt x="204" y="897"/>
                    </a:cubicBezTo>
                    <a:cubicBezTo>
                      <a:pt x="206" y="916"/>
                      <a:pt x="179" y="907"/>
                      <a:pt x="178" y="893"/>
                    </a:cubicBezTo>
                    <a:cubicBezTo>
                      <a:pt x="170" y="898"/>
                      <a:pt x="158" y="901"/>
                      <a:pt x="144" y="898"/>
                    </a:cubicBezTo>
                    <a:cubicBezTo>
                      <a:pt x="150" y="914"/>
                      <a:pt x="162" y="925"/>
                      <a:pt x="177" y="928"/>
                    </a:cubicBezTo>
                    <a:cubicBezTo>
                      <a:pt x="196" y="931"/>
                      <a:pt x="207" y="926"/>
                      <a:pt x="220" y="929"/>
                    </a:cubicBezTo>
                    <a:cubicBezTo>
                      <a:pt x="224" y="930"/>
                      <a:pt x="226" y="935"/>
                      <a:pt x="232" y="934"/>
                    </a:cubicBezTo>
                    <a:close/>
                    <a:moveTo>
                      <a:pt x="216" y="848"/>
                    </a:moveTo>
                    <a:cubicBezTo>
                      <a:pt x="227" y="844"/>
                      <a:pt x="237" y="829"/>
                      <a:pt x="232" y="817"/>
                    </a:cubicBezTo>
                    <a:cubicBezTo>
                      <a:pt x="211" y="824"/>
                      <a:pt x="184" y="810"/>
                      <a:pt x="165" y="820"/>
                    </a:cubicBezTo>
                    <a:cubicBezTo>
                      <a:pt x="158" y="824"/>
                      <a:pt x="152" y="831"/>
                      <a:pt x="148" y="841"/>
                    </a:cubicBezTo>
                    <a:cubicBezTo>
                      <a:pt x="160" y="840"/>
                      <a:pt x="167" y="843"/>
                      <a:pt x="176" y="846"/>
                    </a:cubicBezTo>
                    <a:cubicBezTo>
                      <a:pt x="181" y="842"/>
                      <a:pt x="195" y="829"/>
                      <a:pt x="199" y="841"/>
                    </a:cubicBezTo>
                    <a:cubicBezTo>
                      <a:pt x="194" y="841"/>
                      <a:pt x="190" y="842"/>
                      <a:pt x="187" y="843"/>
                    </a:cubicBezTo>
                    <a:cubicBezTo>
                      <a:pt x="174" y="865"/>
                      <a:pt x="218" y="876"/>
                      <a:pt x="216" y="848"/>
                    </a:cubicBezTo>
                    <a:close/>
                    <a:moveTo>
                      <a:pt x="229" y="891"/>
                    </a:moveTo>
                    <a:cubicBezTo>
                      <a:pt x="234" y="884"/>
                      <a:pt x="239" y="877"/>
                      <a:pt x="242" y="869"/>
                    </a:cubicBezTo>
                    <a:cubicBezTo>
                      <a:pt x="236" y="863"/>
                      <a:pt x="232" y="851"/>
                      <a:pt x="223" y="852"/>
                    </a:cubicBezTo>
                    <a:cubicBezTo>
                      <a:pt x="217" y="853"/>
                      <a:pt x="208" y="871"/>
                      <a:pt x="206" y="873"/>
                    </a:cubicBezTo>
                    <a:cubicBezTo>
                      <a:pt x="217" y="876"/>
                      <a:pt x="220" y="886"/>
                      <a:pt x="229" y="891"/>
                    </a:cubicBezTo>
                    <a:close/>
                    <a:moveTo>
                      <a:pt x="217" y="493"/>
                    </a:moveTo>
                    <a:cubicBezTo>
                      <a:pt x="215" y="487"/>
                      <a:pt x="208" y="485"/>
                      <a:pt x="201" y="484"/>
                    </a:cubicBezTo>
                    <a:cubicBezTo>
                      <a:pt x="187" y="475"/>
                      <a:pt x="190" y="454"/>
                      <a:pt x="188" y="437"/>
                    </a:cubicBezTo>
                    <a:cubicBezTo>
                      <a:pt x="187" y="437"/>
                      <a:pt x="186" y="437"/>
                      <a:pt x="185" y="437"/>
                    </a:cubicBezTo>
                    <a:cubicBezTo>
                      <a:pt x="177" y="466"/>
                      <a:pt x="190" y="500"/>
                      <a:pt x="217" y="493"/>
                    </a:cubicBezTo>
                    <a:close/>
                    <a:moveTo>
                      <a:pt x="197" y="567"/>
                    </a:moveTo>
                    <a:cubicBezTo>
                      <a:pt x="201" y="596"/>
                      <a:pt x="178" y="591"/>
                      <a:pt x="167" y="607"/>
                    </a:cubicBezTo>
                    <a:cubicBezTo>
                      <a:pt x="212" y="620"/>
                      <a:pt x="224" y="559"/>
                      <a:pt x="194" y="543"/>
                    </a:cubicBezTo>
                    <a:cubicBezTo>
                      <a:pt x="186" y="551"/>
                      <a:pt x="195" y="559"/>
                      <a:pt x="197" y="567"/>
                    </a:cubicBezTo>
                    <a:close/>
                    <a:moveTo>
                      <a:pt x="196" y="808"/>
                    </a:moveTo>
                    <a:cubicBezTo>
                      <a:pt x="199" y="797"/>
                      <a:pt x="195" y="784"/>
                      <a:pt x="187" y="784"/>
                    </a:cubicBezTo>
                    <a:cubicBezTo>
                      <a:pt x="177" y="784"/>
                      <a:pt x="175" y="799"/>
                      <a:pt x="180" y="809"/>
                    </a:cubicBezTo>
                    <a:cubicBezTo>
                      <a:pt x="185" y="809"/>
                      <a:pt x="192" y="810"/>
                      <a:pt x="196" y="808"/>
                    </a:cubicBezTo>
                    <a:close/>
                    <a:moveTo>
                      <a:pt x="190" y="958"/>
                    </a:moveTo>
                    <a:cubicBezTo>
                      <a:pt x="191" y="950"/>
                      <a:pt x="196" y="943"/>
                      <a:pt x="193" y="935"/>
                    </a:cubicBezTo>
                    <a:cubicBezTo>
                      <a:pt x="182" y="930"/>
                      <a:pt x="173" y="936"/>
                      <a:pt x="176" y="950"/>
                    </a:cubicBezTo>
                    <a:cubicBezTo>
                      <a:pt x="180" y="954"/>
                      <a:pt x="182" y="959"/>
                      <a:pt x="190" y="958"/>
                    </a:cubicBezTo>
                    <a:close/>
                    <a:moveTo>
                      <a:pt x="189" y="542"/>
                    </a:moveTo>
                    <a:cubicBezTo>
                      <a:pt x="192" y="530"/>
                      <a:pt x="185" y="521"/>
                      <a:pt x="179" y="520"/>
                    </a:cubicBezTo>
                    <a:cubicBezTo>
                      <a:pt x="166" y="518"/>
                      <a:pt x="160" y="531"/>
                      <a:pt x="156" y="539"/>
                    </a:cubicBezTo>
                    <a:cubicBezTo>
                      <a:pt x="134" y="532"/>
                      <a:pt x="128" y="504"/>
                      <a:pt x="140" y="485"/>
                    </a:cubicBezTo>
                    <a:cubicBezTo>
                      <a:pt x="145" y="476"/>
                      <a:pt x="156" y="470"/>
                      <a:pt x="149" y="456"/>
                    </a:cubicBezTo>
                    <a:cubicBezTo>
                      <a:pt x="149" y="456"/>
                      <a:pt x="148" y="456"/>
                      <a:pt x="147" y="456"/>
                    </a:cubicBezTo>
                    <a:cubicBezTo>
                      <a:pt x="147" y="455"/>
                      <a:pt x="147" y="454"/>
                      <a:pt x="146" y="455"/>
                    </a:cubicBezTo>
                    <a:cubicBezTo>
                      <a:pt x="133" y="465"/>
                      <a:pt x="120" y="478"/>
                      <a:pt x="116" y="494"/>
                    </a:cubicBezTo>
                    <a:cubicBezTo>
                      <a:pt x="108" y="525"/>
                      <a:pt x="130" y="559"/>
                      <a:pt x="158" y="561"/>
                    </a:cubicBezTo>
                    <a:cubicBezTo>
                      <a:pt x="171" y="562"/>
                      <a:pt x="186" y="553"/>
                      <a:pt x="189" y="542"/>
                    </a:cubicBezTo>
                    <a:close/>
                    <a:moveTo>
                      <a:pt x="187" y="1203"/>
                    </a:moveTo>
                    <a:cubicBezTo>
                      <a:pt x="211" y="1179"/>
                      <a:pt x="188" y="1126"/>
                      <a:pt x="158" y="1131"/>
                    </a:cubicBezTo>
                    <a:cubicBezTo>
                      <a:pt x="161" y="1152"/>
                      <a:pt x="179" y="1154"/>
                      <a:pt x="179" y="1177"/>
                    </a:cubicBezTo>
                    <a:cubicBezTo>
                      <a:pt x="180" y="1183"/>
                      <a:pt x="178" y="1185"/>
                      <a:pt x="178" y="1192"/>
                    </a:cubicBezTo>
                    <a:cubicBezTo>
                      <a:pt x="181" y="1196"/>
                      <a:pt x="183" y="1201"/>
                      <a:pt x="187" y="1203"/>
                    </a:cubicBezTo>
                    <a:close/>
                    <a:moveTo>
                      <a:pt x="172" y="594"/>
                    </a:moveTo>
                    <a:cubicBezTo>
                      <a:pt x="188" y="595"/>
                      <a:pt x="200" y="570"/>
                      <a:pt x="186" y="560"/>
                    </a:cubicBezTo>
                    <a:cubicBezTo>
                      <a:pt x="185" y="563"/>
                      <a:pt x="187" y="571"/>
                      <a:pt x="186" y="577"/>
                    </a:cubicBezTo>
                    <a:cubicBezTo>
                      <a:pt x="182" y="584"/>
                      <a:pt x="173" y="585"/>
                      <a:pt x="172" y="594"/>
                    </a:cubicBezTo>
                    <a:close/>
                    <a:moveTo>
                      <a:pt x="182" y="1216"/>
                    </a:moveTo>
                    <a:cubicBezTo>
                      <a:pt x="183" y="1204"/>
                      <a:pt x="174" y="1190"/>
                      <a:pt x="164" y="1186"/>
                    </a:cubicBezTo>
                    <a:cubicBezTo>
                      <a:pt x="133" y="1172"/>
                      <a:pt x="110" y="1207"/>
                      <a:pt x="104" y="1230"/>
                    </a:cubicBezTo>
                    <a:cubicBezTo>
                      <a:pt x="112" y="1241"/>
                      <a:pt x="116" y="1254"/>
                      <a:pt x="121" y="1266"/>
                    </a:cubicBezTo>
                    <a:cubicBezTo>
                      <a:pt x="125" y="1274"/>
                      <a:pt x="127" y="1283"/>
                      <a:pt x="134" y="1287"/>
                    </a:cubicBezTo>
                    <a:cubicBezTo>
                      <a:pt x="137" y="1283"/>
                      <a:pt x="142" y="1275"/>
                      <a:pt x="141" y="1266"/>
                    </a:cubicBezTo>
                    <a:cubicBezTo>
                      <a:pt x="140" y="1261"/>
                      <a:pt x="134" y="1256"/>
                      <a:pt x="131" y="1249"/>
                    </a:cubicBezTo>
                    <a:cubicBezTo>
                      <a:pt x="122" y="1228"/>
                      <a:pt x="132" y="1206"/>
                      <a:pt x="155" y="1206"/>
                    </a:cubicBezTo>
                    <a:cubicBezTo>
                      <a:pt x="156" y="1218"/>
                      <a:pt x="152" y="1232"/>
                      <a:pt x="165" y="1232"/>
                    </a:cubicBezTo>
                    <a:cubicBezTo>
                      <a:pt x="173" y="1232"/>
                      <a:pt x="180" y="1224"/>
                      <a:pt x="182" y="1216"/>
                    </a:cubicBezTo>
                    <a:close/>
                    <a:moveTo>
                      <a:pt x="176" y="710"/>
                    </a:moveTo>
                    <a:cubicBezTo>
                      <a:pt x="180" y="704"/>
                      <a:pt x="185" y="691"/>
                      <a:pt x="178" y="684"/>
                    </a:cubicBezTo>
                    <a:cubicBezTo>
                      <a:pt x="152" y="688"/>
                      <a:pt x="157" y="729"/>
                      <a:pt x="125" y="723"/>
                    </a:cubicBezTo>
                    <a:cubicBezTo>
                      <a:pt x="124" y="717"/>
                      <a:pt x="127" y="714"/>
                      <a:pt x="125" y="710"/>
                    </a:cubicBezTo>
                    <a:cubicBezTo>
                      <a:pt x="114" y="698"/>
                      <a:pt x="94" y="706"/>
                      <a:pt x="98" y="725"/>
                    </a:cubicBezTo>
                    <a:cubicBezTo>
                      <a:pt x="100" y="736"/>
                      <a:pt x="116" y="748"/>
                      <a:pt x="133" y="746"/>
                    </a:cubicBezTo>
                    <a:cubicBezTo>
                      <a:pt x="150" y="743"/>
                      <a:pt x="169" y="724"/>
                      <a:pt x="176" y="710"/>
                    </a:cubicBezTo>
                    <a:close/>
                    <a:moveTo>
                      <a:pt x="171" y="582"/>
                    </a:moveTo>
                    <a:cubicBezTo>
                      <a:pt x="179" y="582"/>
                      <a:pt x="184" y="570"/>
                      <a:pt x="178" y="564"/>
                    </a:cubicBezTo>
                    <a:cubicBezTo>
                      <a:pt x="173" y="565"/>
                      <a:pt x="165" y="563"/>
                      <a:pt x="163" y="568"/>
                    </a:cubicBezTo>
                    <a:cubicBezTo>
                      <a:pt x="162" y="572"/>
                      <a:pt x="168" y="579"/>
                      <a:pt x="171" y="582"/>
                    </a:cubicBezTo>
                    <a:close/>
                    <a:moveTo>
                      <a:pt x="176" y="1052"/>
                    </a:moveTo>
                    <a:cubicBezTo>
                      <a:pt x="180" y="1022"/>
                      <a:pt x="161" y="997"/>
                      <a:pt x="135" y="995"/>
                    </a:cubicBezTo>
                    <a:cubicBezTo>
                      <a:pt x="120" y="993"/>
                      <a:pt x="106" y="998"/>
                      <a:pt x="100" y="1007"/>
                    </a:cubicBezTo>
                    <a:cubicBezTo>
                      <a:pt x="93" y="1018"/>
                      <a:pt x="97" y="1036"/>
                      <a:pt x="109" y="1037"/>
                    </a:cubicBezTo>
                    <a:cubicBezTo>
                      <a:pt x="122" y="1038"/>
                      <a:pt x="123" y="1026"/>
                      <a:pt x="128" y="1016"/>
                    </a:cubicBezTo>
                    <a:cubicBezTo>
                      <a:pt x="145" y="1019"/>
                      <a:pt x="156" y="1028"/>
                      <a:pt x="159" y="1045"/>
                    </a:cubicBezTo>
                    <a:cubicBezTo>
                      <a:pt x="164" y="1048"/>
                      <a:pt x="169" y="1051"/>
                      <a:pt x="176" y="1052"/>
                    </a:cubicBezTo>
                    <a:close/>
                    <a:moveTo>
                      <a:pt x="171" y="1186"/>
                    </a:moveTo>
                    <a:cubicBezTo>
                      <a:pt x="178" y="1176"/>
                      <a:pt x="172" y="1154"/>
                      <a:pt x="160" y="1153"/>
                    </a:cubicBezTo>
                    <a:cubicBezTo>
                      <a:pt x="159" y="1158"/>
                      <a:pt x="165" y="1160"/>
                      <a:pt x="167" y="1164"/>
                    </a:cubicBezTo>
                    <a:cubicBezTo>
                      <a:pt x="169" y="1171"/>
                      <a:pt x="167" y="1179"/>
                      <a:pt x="171" y="1186"/>
                    </a:cubicBezTo>
                    <a:close/>
                    <a:moveTo>
                      <a:pt x="157" y="859"/>
                    </a:moveTo>
                    <a:cubicBezTo>
                      <a:pt x="164" y="861"/>
                      <a:pt x="166" y="869"/>
                      <a:pt x="165" y="873"/>
                    </a:cubicBezTo>
                    <a:cubicBezTo>
                      <a:pt x="164" y="885"/>
                      <a:pt x="147" y="882"/>
                      <a:pt x="141" y="883"/>
                    </a:cubicBezTo>
                    <a:cubicBezTo>
                      <a:pt x="148" y="907"/>
                      <a:pt x="184" y="887"/>
                      <a:pt x="190" y="871"/>
                    </a:cubicBezTo>
                    <a:cubicBezTo>
                      <a:pt x="183" y="859"/>
                      <a:pt x="163" y="839"/>
                      <a:pt x="145" y="852"/>
                    </a:cubicBezTo>
                    <a:cubicBezTo>
                      <a:pt x="130" y="863"/>
                      <a:pt x="145" y="889"/>
                      <a:pt x="159" y="870"/>
                    </a:cubicBezTo>
                    <a:cubicBezTo>
                      <a:pt x="160" y="865"/>
                      <a:pt x="154" y="863"/>
                      <a:pt x="157" y="859"/>
                    </a:cubicBezTo>
                    <a:close/>
                    <a:moveTo>
                      <a:pt x="155" y="985"/>
                    </a:moveTo>
                    <a:cubicBezTo>
                      <a:pt x="157" y="965"/>
                      <a:pt x="172" y="957"/>
                      <a:pt x="172" y="935"/>
                    </a:cubicBezTo>
                    <a:cubicBezTo>
                      <a:pt x="160" y="927"/>
                      <a:pt x="149" y="917"/>
                      <a:pt x="139" y="908"/>
                    </a:cubicBezTo>
                    <a:cubicBezTo>
                      <a:pt x="137" y="910"/>
                      <a:pt x="135" y="913"/>
                      <a:pt x="135" y="919"/>
                    </a:cubicBezTo>
                    <a:cubicBezTo>
                      <a:pt x="144" y="921"/>
                      <a:pt x="158" y="941"/>
                      <a:pt x="143" y="948"/>
                    </a:cubicBezTo>
                    <a:cubicBezTo>
                      <a:pt x="151" y="928"/>
                      <a:pt x="128" y="923"/>
                      <a:pt x="121" y="937"/>
                    </a:cubicBezTo>
                    <a:cubicBezTo>
                      <a:pt x="118" y="947"/>
                      <a:pt x="128" y="954"/>
                      <a:pt x="131" y="963"/>
                    </a:cubicBezTo>
                    <a:cubicBezTo>
                      <a:pt x="136" y="975"/>
                      <a:pt x="140" y="987"/>
                      <a:pt x="155" y="985"/>
                    </a:cubicBezTo>
                    <a:close/>
                    <a:moveTo>
                      <a:pt x="153" y="654"/>
                    </a:moveTo>
                    <a:cubicBezTo>
                      <a:pt x="159" y="654"/>
                      <a:pt x="164" y="648"/>
                      <a:pt x="168" y="643"/>
                    </a:cubicBezTo>
                    <a:cubicBezTo>
                      <a:pt x="157" y="628"/>
                      <a:pt x="137" y="617"/>
                      <a:pt x="110" y="621"/>
                    </a:cubicBezTo>
                    <a:cubicBezTo>
                      <a:pt x="94" y="623"/>
                      <a:pt x="74" y="636"/>
                      <a:pt x="63" y="647"/>
                    </a:cubicBezTo>
                    <a:cubicBezTo>
                      <a:pt x="50" y="662"/>
                      <a:pt x="41" y="693"/>
                      <a:pt x="37" y="719"/>
                    </a:cubicBezTo>
                    <a:cubicBezTo>
                      <a:pt x="23" y="794"/>
                      <a:pt x="18" y="892"/>
                      <a:pt x="26" y="972"/>
                    </a:cubicBezTo>
                    <a:cubicBezTo>
                      <a:pt x="30" y="1016"/>
                      <a:pt x="39" y="1062"/>
                      <a:pt x="57" y="1088"/>
                    </a:cubicBezTo>
                    <a:cubicBezTo>
                      <a:pt x="74" y="1115"/>
                      <a:pt x="138" y="1138"/>
                      <a:pt x="159" y="1097"/>
                    </a:cubicBezTo>
                    <a:cubicBezTo>
                      <a:pt x="149" y="1079"/>
                      <a:pt x="137" y="1098"/>
                      <a:pt x="124" y="1099"/>
                    </a:cubicBezTo>
                    <a:cubicBezTo>
                      <a:pt x="109" y="1100"/>
                      <a:pt x="102" y="1091"/>
                      <a:pt x="89" y="1087"/>
                    </a:cubicBezTo>
                    <a:cubicBezTo>
                      <a:pt x="66" y="1069"/>
                      <a:pt x="58" y="1039"/>
                      <a:pt x="53" y="1002"/>
                    </a:cubicBezTo>
                    <a:cubicBezTo>
                      <a:pt x="51" y="991"/>
                      <a:pt x="47" y="979"/>
                      <a:pt x="46" y="970"/>
                    </a:cubicBezTo>
                    <a:cubicBezTo>
                      <a:pt x="44" y="949"/>
                      <a:pt x="44" y="925"/>
                      <a:pt x="44" y="901"/>
                    </a:cubicBezTo>
                    <a:cubicBezTo>
                      <a:pt x="44" y="860"/>
                      <a:pt x="45" y="817"/>
                      <a:pt x="49" y="781"/>
                    </a:cubicBezTo>
                    <a:cubicBezTo>
                      <a:pt x="53" y="757"/>
                      <a:pt x="55" y="737"/>
                      <a:pt x="59" y="717"/>
                    </a:cubicBezTo>
                    <a:cubicBezTo>
                      <a:pt x="67" y="677"/>
                      <a:pt x="77" y="635"/>
                      <a:pt x="126" y="643"/>
                    </a:cubicBezTo>
                    <a:cubicBezTo>
                      <a:pt x="136" y="644"/>
                      <a:pt x="143" y="655"/>
                      <a:pt x="153" y="654"/>
                    </a:cubicBezTo>
                    <a:close/>
                    <a:moveTo>
                      <a:pt x="162" y="1179"/>
                    </a:moveTo>
                    <a:cubicBezTo>
                      <a:pt x="164" y="1174"/>
                      <a:pt x="164" y="1163"/>
                      <a:pt x="158" y="1162"/>
                    </a:cubicBezTo>
                    <a:cubicBezTo>
                      <a:pt x="152" y="1164"/>
                      <a:pt x="148" y="1173"/>
                      <a:pt x="148" y="1177"/>
                    </a:cubicBezTo>
                    <a:cubicBezTo>
                      <a:pt x="151" y="1180"/>
                      <a:pt x="159" y="1180"/>
                      <a:pt x="162" y="1179"/>
                    </a:cubicBezTo>
                    <a:close/>
                    <a:moveTo>
                      <a:pt x="143" y="614"/>
                    </a:moveTo>
                    <a:cubicBezTo>
                      <a:pt x="163" y="615"/>
                      <a:pt x="169" y="587"/>
                      <a:pt x="160" y="574"/>
                    </a:cubicBezTo>
                    <a:cubicBezTo>
                      <a:pt x="141" y="546"/>
                      <a:pt x="82" y="564"/>
                      <a:pt x="75" y="590"/>
                    </a:cubicBezTo>
                    <a:cubicBezTo>
                      <a:pt x="74" y="602"/>
                      <a:pt x="61" y="617"/>
                      <a:pt x="68" y="633"/>
                    </a:cubicBezTo>
                    <a:cubicBezTo>
                      <a:pt x="74" y="633"/>
                      <a:pt x="81" y="625"/>
                      <a:pt x="88" y="622"/>
                    </a:cubicBezTo>
                    <a:cubicBezTo>
                      <a:pt x="90" y="598"/>
                      <a:pt x="112" y="569"/>
                      <a:pt x="139" y="583"/>
                    </a:cubicBezTo>
                    <a:cubicBezTo>
                      <a:pt x="129" y="591"/>
                      <a:pt x="127" y="612"/>
                      <a:pt x="143" y="614"/>
                    </a:cubicBezTo>
                    <a:close/>
                    <a:moveTo>
                      <a:pt x="174" y="810"/>
                    </a:moveTo>
                    <a:cubicBezTo>
                      <a:pt x="173" y="788"/>
                      <a:pt x="153" y="781"/>
                      <a:pt x="157" y="757"/>
                    </a:cubicBezTo>
                    <a:cubicBezTo>
                      <a:pt x="145" y="754"/>
                      <a:pt x="139" y="764"/>
                      <a:pt x="132" y="769"/>
                    </a:cubicBezTo>
                    <a:cubicBezTo>
                      <a:pt x="137" y="785"/>
                      <a:pt x="120" y="789"/>
                      <a:pt x="123" y="804"/>
                    </a:cubicBezTo>
                    <a:cubicBezTo>
                      <a:pt x="124" y="815"/>
                      <a:pt x="143" y="822"/>
                      <a:pt x="147" y="810"/>
                    </a:cubicBezTo>
                    <a:cubicBezTo>
                      <a:pt x="150" y="802"/>
                      <a:pt x="143" y="799"/>
                      <a:pt x="145" y="793"/>
                    </a:cubicBezTo>
                    <a:cubicBezTo>
                      <a:pt x="161" y="799"/>
                      <a:pt x="150" y="822"/>
                      <a:pt x="138" y="824"/>
                    </a:cubicBezTo>
                    <a:cubicBezTo>
                      <a:pt x="138" y="829"/>
                      <a:pt x="140" y="832"/>
                      <a:pt x="143" y="834"/>
                    </a:cubicBezTo>
                    <a:cubicBezTo>
                      <a:pt x="151" y="824"/>
                      <a:pt x="161" y="815"/>
                      <a:pt x="174" y="810"/>
                    </a:cubicBezTo>
                    <a:close/>
                    <a:moveTo>
                      <a:pt x="107" y="1183"/>
                    </a:moveTo>
                    <a:cubicBezTo>
                      <a:pt x="131" y="1186"/>
                      <a:pt x="156" y="1170"/>
                      <a:pt x="156" y="1143"/>
                    </a:cubicBezTo>
                    <a:cubicBezTo>
                      <a:pt x="156" y="1137"/>
                      <a:pt x="154" y="1126"/>
                      <a:pt x="146" y="1123"/>
                    </a:cubicBezTo>
                    <a:cubicBezTo>
                      <a:pt x="135" y="1118"/>
                      <a:pt x="118" y="1126"/>
                      <a:pt x="120" y="1138"/>
                    </a:cubicBezTo>
                    <a:cubicBezTo>
                      <a:pt x="122" y="1144"/>
                      <a:pt x="130" y="1141"/>
                      <a:pt x="134" y="1149"/>
                    </a:cubicBezTo>
                    <a:cubicBezTo>
                      <a:pt x="116" y="1182"/>
                      <a:pt x="77" y="1146"/>
                      <a:pt x="82" y="1116"/>
                    </a:cubicBezTo>
                    <a:cubicBezTo>
                      <a:pt x="77" y="1111"/>
                      <a:pt x="72" y="1105"/>
                      <a:pt x="63" y="1103"/>
                    </a:cubicBezTo>
                    <a:cubicBezTo>
                      <a:pt x="60" y="1109"/>
                      <a:pt x="59" y="1123"/>
                      <a:pt x="60" y="1132"/>
                    </a:cubicBezTo>
                    <a:cubicBezTo>
                      <a:pt x="64" y="1156"/>
                      <a:pt x="87" y="1180"/>
                      <a:pt x="107" y="1183"/>
                    </a:cubicBezTo>
                    <a:close/>
                    <a:moveTo>
                      <a:pt x="148" y="500"/>
                    </a:moveTo>
                    <a:cubicBezTo>
                      <a:pt x="149" y="494"/>
                      <a:pt x="156" y="489"/>
                      <a:pt x="155" y="483"/>
                    </a:cubicBezTo>
                    <a:cubicBezTo>
                      <a:pt x="134" y="479"/>
                      <a:pt x="135" y="533"/>
                      <a:pt x="155" y="530"/>
                    </a:cubicBezTo>
                    <a:cubicBezTo>
                      <a:pt x="154" y="521"/>
                      <a:pt x="146" y="513"/>
                      <a:pt x="148" y="500"/>
                    </a:cubicBezTo>
                    <a:close/>
                    <a:moveTo>
                      <a:pt x="144" y="1223"/>
                    </a:moveTo>
                    <a:cubicBezTo>
                      <a:pt x="147" y="1222"/>
                      <a:pt x="151" y="1221"/>
                      <a:pt x="150" y="1216"/>
                    </a:cubicBezTo>
                    <a:cubicBezTo>
                      <a:pt x="129" y="1207"/>
                      <a:pt x="126" y="1254"/>
                      <a:pt x="145" y="1258"/>
                    </a:cubicBezTo>
                    <a:cubicBezTo>
                      <a:pt x="148" y="1249"/>
                      <a:pt x="138" y="1237"/>
                      <a:pt x="144" y="1223"/>
                    </a:cubicBezTo>
                    <a:close/>
                    <a:moveTo>
                      <a:pt x="153" y="697"/>
                    </a:moveTo>
                    <a:cubicBezTo>
                      <a:pt x="151" y="696"/>
                      <a:pt x="150" y="696"/>
                      <a:pt x="147" y="696"/>
                    </a:cubicBezTo>
                    <a:cubicBezTo>
                      <a:pt x="143" y="704"/>
                      <a:pt x="129" y="708"/>
                      <a:pt x="131" y="718"/>
                    </a:cubicBezTo>
                    <a:cubicBezTo>
                      <a:pt x="140" y="717"/>
                      <a:pt x="151" y="709"/>
                      <a:pt x="153" y="697"/>
                    </a:cubicBezTo>
                    <a:close/>
                    <a:moveTo>
                      <a:pt x="149" y="1043"/>
                    </a:moveTo>
                    <a:cubicBezTo>
                      <a:pt x="151" y="1033"/>
                      <a:pt x="144" y="1022"/>
                      <a:pt x="132" y="1023"/>
                    </a:cubicBezTo>
                    <a:cubicBezTo>
                      <a:pt x="130" y="1029"/>
                      <a:pt x="140" y="1030"/>
                      <a:pt x="142" y="1036"/>
                    </a:cubicBezTo>
                    <a:cubicBezTo>
                      <a:pt x="143" y="1039"/>
                      <a:pt x="144" y="1043"/>
                      <a:pt x="149" y="1043"/>
                    </a:cubicBezTo>
                    <a:close/>
                    <a:moveTo>
                      <a:pt x="115" y="653"/>
                    </a:moveTo>
                    <a:cubicBezTo>
                      <a:pt x="124" y="653"/>
                      <a:pt x="130" y="658"/>
                      <a:pt x="138" y="657"/>
                    </a:cubicBezTo>
                    <a:cubicBezTo>
                      <a:pt x="133" y="647"/>
                      <a:pt x="117" y="646"/>
                      <a:pt x="106" y="648"/>
                    </a:cubicBezTo>
                    <a:cubicBezTo>
                      <a:pt x="69" y="655"/>
                      <a:pt x="62" y="709"/>
                      <a:pt x="57" y="751"/>
                    </a:cubicBezTo>
                    <a:cubicBezTo>
                      <a:pt x="55" y="765"/>
                      <a:pt x="54" y="779"/>
                      <a:pt x="52" y="794"/>
                    </a:cubicBezTo>
                    <a:cubicBezTo>
                      <a:pt x="42" y="865"/>
                      <a:pt x="47" y="956"/>
                      <a:pt x="58" y="1019"/>
                    </a:cubicBezTo>
                    <a:cubicBezTo>
                      <a:pt x="62" y="1044"/>
                      <a:pt x="74" y="1065"/>
                      <a:pt x="86" y="1079"/>
                    </a:cubicBezTo>
                    <a:cubicBezTo>
                      <a:pt x="97" y="1086"/>
                      <a:pt x="122" y="1103"/>
                      <a:pt x="135" y="1087"/>
                    </a:cubicBezTo>
                    <a:cubicBezTo>
                      <a:pt x="65" y="1086"/>
                      <a:pt x="66" y="1015"/>
                      <a:pt x="60" y="949"/>
                    </a:cubicBezTo>
                    <a:cubicBezTo>
                      <a:pt x="52" y="862"/>
                      <a:pt x="60" y="785"/>
                      <a:pt x="73" y="714"/>
                    </a:cubicBezTo>
                    <a:cubicBezTo>
                      <a:pt x="79" y="684"/>
                      <a:pt x="85" y="655"/>
                      <a:pt x="115" y="653"/>
                    </a:cubicBezTo>
                    <a:close/>
                    <a:moveTo>
                      <a:pt x="135" y="898"/>
                    </a:moveTo>
                    <a:cubicBezTo>
                      <a:pt x="136" y="894"/>
                      <a:pt x="136" y="892"/>
                      <a:pt x="132" y="890"/>
                    </a:cubicBezTo>
                    <a:cubicBezTo>
                      <a:pt x="124" y="896"/>
                      <a:pt x="109" y="899"/>
                      <a:pt x="114" y="913"/>
                    </a:cubicBezTo>
                    <a:cubicBezTo>
                      <a:pt x="112" y="925"/>
                      <a:pt x="87" y="926"/>
                      <a:pt x="91" y="911"/>
                    </a:cubicBezTo>
                    <a:cubicBezTo>
                      <a:pt x="96" y="912"/>
                      <a:pt x="94" y="920"/>
                      <a:pt x="100" y="920"/>
                    </a:cubicBezTo>
                    <a:cubicBezTo>
                      <a:pt x="119" y="913"/>
                      <a:pt x="103" y="894"/>
                      <a:pt x="92" y="894"/>
                    </a:cubicBezTo>
                    <a:cubicBezTo>
                      <a:pt x="88" y="894"/>
                      <a:pt x="78" y="899"/>
                      <a:pt x="75" y="906"/>
                    </a:cubicBezTo>
                    <a:cubicBezTo>
                      <a:pt x="74" y="909"/>
                      <a:pt x="76" y="916"/>
                      <a:pt x="74" y="922"/>
                    </a:cubicBezTo>
                    <a:cubicBezTo>
                      <a:pt x="73" y="928"/>
                      <a:pt x="69" y="932"/>
                      <a:pt x="69" y="935"/>
                    </a:cubicBezTo>
                    <a:cubicBezTo>
                      <a:pt x="68" y="942"/>
                      <a:pt x="71" y="950"/>
                      <a:pt x="76" y="952"/>
                    </a:cubicBezTo>
                    <a:cubicBezTo>
                      <a:pt x="99" y="940"/>
                      <a:pt x="134" y="929"/>
                      <a:pt x="135" y="898"/>
                    </a:cubicBezTo>
                    <a:close/>
                    <a:moveTo>
                      <a:pt x="116" y="836"/>
                    </a:moveTo>
                    <a:cubicBezTo>
                      <a:pt x="125" y="836"/>
                      <a:pt x="129" y="845"/>
                      <a:pt x="136" y="843"/>
                    </a:cubicBezTo>
                    <a:cubicBezTo>
                      <a:pt x="134" y="826"/>
                      <a:pt x="127" y="815"/>
                      <a:pt x="113" y="810"/>
                    </a:cubicBezTo>
                    <a:cubicBezTo>
                      <a:pt x="97" y="805"/>
                      <a:pt x="80" y="809"/>
                      <a:pt x="75" y="795"/>
                    </a:cubicBezTo>
                    <a:cubicBezTo>
                      <a:pt x="74" y="795"/>
                      <a:pt x="73" y="795"/>
                      <a:pt x="72" y="795"/>
                    </a:cubicBezTo>
                    <a:cubicBezTo>
                      <a:pt x="62" y="806"/>
                      <a:pt x="71" y="823"/>
                      <a:pt x="78" y="829"/>
                    </a:cubicBezTo>
                    <a:cubicBezTo>
                      <a:pt x="74" y="858"/>
                      <a:pt x="101" y="844"/>
                      <a:pt x="106" y="833"/>
                    </a:cubicBezTo>
                    <a:cubicBezTo>
                      <a:pt x="106" y="827"/>
                      <a:pt x="98" y="829"/>
                      <a:pt x="96" y="825"/>
                    </a:cubicBezTo>
                    <a:cubicBezTo>
                      <a:pt x="103" y="817"/>
                      <a:pt x="113" y="829"/>
                      <a:pt x="116" y="836"/>
                    </a:cubicBezTo>
                    <a:close/>
                    <a:moveTo>
                      <a:pt x="132" y="859"/>
                    </a:moveTo>
                    <a:cubicBezTo>
                      <a:pt x="133" y="850"/>
                      <a:pt x="126" y="849"/>
                      <a:pt x="123" y="843"/>
                    </a:cubicBezTo>
                    <a:cubicBezTo>
                      <a:pt x="97" y="838"/>
                      <a:pt x="90" y="859"/>
                      <a:pt x="76" y="868"/>
                    </a:cubicBezTo>
                    <a:cubicBezTo>
                      <a:pt x="85" y="876"/>
                      <a:pt x="97" y="896"/>
                      <a:pt x="115" y="894"/>
                    </a:cubicBezTo>
                    <a:cubicBezTo>
                      <a:pt x="130" y="892"/>
                      <a:pt x="137" y="868"/>
                      <a:pt x="119" y="864"/>
                    </a:cubicBezTo>
                    <a:cubicBezTo>
                      <a:pt x="113" y="864"/>
                      <a:pt x="114" y="875"/>
                      <a:pt x="109" y="872"/>
                    </a:cubicBezTo>
                    <a:cubicBezTo>
                      <a:pt x="108" y="859"/>
                      <a:pt x="120" y="857"/>
                      <a:pt x="132" y="859"/>
                    </a:cubicBezTo>
                    <a:close/>
                    <a:moveTo>
                      <a:pt x="127" y="553"/>
                    </a:moveTo>
                    <a:cubicBezTo>
                      <a:pt x="127" y="545"/>
                      <a:pt x="115" y="543"/>
                      <a:pt x="116" y="553"/>
                    </a:cubicBezTo>
                    <a:cubicBezTo>
                      <a:pt x="118" y="555"/>
                      <a:pt x="125" y="555"/>
                      <a:pt x="127" y="553"/>
                    </a:cubicBezTo>
                    <a:close/>
                    <a:moveTo>
                      <a:pt x="127" y="586"/>
                    </a:moveTo>
                    <a:cubicBezTo>
                      <a:pt x="110" y="583"/>
                      <a:pt x="90" y="603"/>
                      <a:pt x="99" y="619"/>
                    </a:cubicBezTo>
                    <a:cubicBezTo>
                      <a:pt x="106" y="613"/>
                      <a:pt x="106" y="604"/>
                      <a:pt x="113" y="599"/>
                    </a:cubicBezTo>
                    <a:cubicBezTo>
                      <a:pt x="117" y="594"/>
                      <a:pt x="126" y="594"/>
                      <a:pt x="127" y="586"/>
                    </a:cubicBezTo>
                    <a:close/>
                    <a:moveTo>
                      <a:pt x="120" y="958"/>
                    </a:moveTo>
                    <a:cubicBezTo>
                      <a:pt x="119" y="953"/>
                      <a:pt x="119" y="945"/>
                      <a:pt x="116" y="940"/>
                    </a:cubicBezTo>
                    <a:cubicBezTo>
                      <a:pt x="109" y="942"/>
                      <a:pt x="105" y="945"/>
                      <a:pt x="101" y="950"/>
                    </a:cubicBezTo>
                    <a:cubicBezTo>
                      <a:pt x="102" y="956"/>
                      <a:pt x="99" y="967"/>
                      <a:pt x="103" y="970"/>
                    </a:cubicBezTo>
                    <a:cubicBezTo>
                      <a:pt x="110" y="967"/>
                      <a:pt x="116" y="963"/>
                      <a:pt x="120" y="958"/>
                    </a:cubicBezTo>
                    <a:close/>
                    <a:moveTo>
                      <a:pt x="88" y="1119"/>
                    </a:moveTo>
                    <a:cubicBezTo>
                      <a:pt x="79" y="1137"/>
                      <a:pt x="112" y="1173"/>
                      <a:pt x="127" y="1150"/>
                    </a:cubicBezTo>
                    <a:cubicBezTo>
                      <a:pt x="110" y="1150"/>
                      <a:pt x="93" y="1144"/>
                      <a:pt x="95" y="1123"/>
                    </a:cubicBezTo>
                    <a:cubicBezTo>
                      <a:pt x="92" y="1122"/>
                      <a:pt x="92" y="1118"/>
                      <a:pt x="88" y="1119"/>
                    </a:cubicBezTo>
                    <a:close/>
                    <a:moveTo>
                      <a:pt x="121" y="1189"/>
                    </a:moveTo>
                    <a:cubicBezTo>
                      <a:pt x="116" y="1188"/>
                      <a:pt x="112" y="1187"/>
                      <a:pt x="107" y="1189"/>
                    </a:cubicBezTo>
                    <a:cubicBezTo>
                      <a:pt x="105" y="1193"/>
                      <a:pt x="110" y="1196"/>
                      <a:pt x="112" y="1199"/>
                    </a:cubicBezTo>
                    <a:cubicBezTo>
                      <a:pt x="117" y="1197"/>
                      <a:pt x="121" y="1195"/>
                      <a:pt x="121" y="1189"/>
                    </a:cubicBezTo>
                    <a:close/>
                    <a:moveTo>
                      <a:pt x="114" y="806"/>
                    </a:moveTo>
                    <a:cubicBezTo>
                      <a:pt x="118" y="802"/>
                      <a:pt x="118" y="795"/>
                      <a:pt x="119" y="789"/>
                    </a:cubicBezTo>
                    <a:cubicBezTo>
                      <a:pt x="106" y="766"/>
                      <a:pt x="90" y="805"/>
                      <a:pt x="114" y="806"/>
                    </a:cubicBezTo>
                    <a:close/>
                    <a:moveTo>
                      <a:pt x="107" y="557"/>
                    </a:moveTo>
                    <a:cubicBezTo>
                      <a:pt x="110" y="550"/>
                      <a:pt x="113" y="544"/>
                      <a:pt x="116" y="538"/>
                    </a:cubicBezTo>
                    <a:cubicBezTo>
                      <a:pt x="110" y="513"/>
                      <a:pt x="86" y="544"/>
                      <a:pt x="96" y="560"/>
                    </a:cubicBezTo>
                    <a:cubicBezTo>
                      <a:pt x="101" y="560"/>
                      <a:pt x="104" y="558"/>
                      <a:pt x="107" y="557"/>
                    </a:cubicBezTo>
                    <a:close/>
                    <a:moveTo>
                      <a:pt x="101" y="1217"/>
                    </a:moveTo>
                    <a:cubicBezTo>
                      <a:pt x="115" y="1205"/>
                      <a:pt x="99" y="1180"/>
                      <a:pt x="84" y="1176"/>
                    </a:cubicBezTo>
                    <a:cubicBezTo>
                      <a:pt x="78" y="1182"/>
                      <a:pt x="84" y="1188"/>
                      <a:pt x="87" y="1195"/>
                    </a:cubicBezTo>
                    <a:cubicBezTo>
                      <a:pt x="91" y="1203"/>
                      <a:pt x="94" y="1216"/>
                      <a:pt x="101" y="1217"/>
                    </a:cubicBezTo>
                    <a:close/>
                    <a:moveTo>
                      <a:pt x="97" y="799"/>
                    </a:moveTo>
                    <a:cubicBezTo>
                      <a:pt x="98" y="785"/>
                      <a:pt x="84" y="781"/>
                      <a:pt x="86" y="769"/>
                    </a:cubicBezTo>
                    <a:cubicBezTo>
                      <a:pt x="88" y="760"/>
                      <a:pt x="98" y="761"/>
                      <a:pt x="102" y="753"/>
                    </a:cubicBezTo>
                    <a:cubicBezTo>
                      <a:pt x="95" y="739"/>
                      <a:pt x="76" y="749"/>
                      <a:pt x="72" y="759"/>
                    </a:cubicBezTo>
                    <a:cubicBezTo>
                      <a:pt x="65" y="776"/>
                      <a:pt x="78" y="802"/>
                      <a:pt x="97" y="799"/>
                    </a:cubicBezTo>
                    <a:close/>
                    <a:moveTo>
                      <a:pt x="95" y="996"/>
                    </a:moveTo>
                    <a:cubicBezTo>
                      <a:pt x="103" y="983"/>
                      <a:pt x="89" y="983"/>
                      <a:pt x="87" y="977"/>
                    </a:cubicBezTo>
                    <a:cubicBezTo>
                      <a:pt x="84" y="966"/>
                      <a:pt x="98" y="963"/>
                      <a:pt x="94" y="951"/>
                    </a:cubicBezTo>
                    <a:cubicBezTo>
                      <a:pt x="76" y="954"/>
                      <a:pt x="66" y="964"/>
                      <a:pt x="70" y="988"/>
                    </a:cubicBezTo>
                    <a:cubicBezTo>
                      <a:pt x="73" y="996"/>
                      <a:pt x="86" y="1003"/>
                      <a:pt x="95" y="99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5916" y="2313"/>
                <a:ext cx="111" cy="290"/>
              </a:xfrm>
              <a:custGeom>
                <a:avLst/>
                <a:gdLst>
                  <a:gd name="T0" fmla="*/ 63 w 65"/>
                  <a:gd name="T1" fmla="*/ 76 h 171"/>
                  <a:gd name="T2" fmla="*/ 60 w 65"/>
                  <a:gd name="T3" fmla="*/ 170 h 171"/>
                  <a:gd name="T4" fmla="*/ 55 w 65"/>
                  <a:gd name="T5" fmla="*/ 139 h 171"/>
                  <a:gd name="T6" fmla="*/ 42 w 65"/>
                  <a:gd name="T7" fmla="*/ 137 h 171"/>
                  <a:gd name="T8" fmla="*/ 43 w 65"/>
                  <a:gd name="T9" fmla="*/ 115 h 171"/>
                  <a:gd name="T10" fmla="*/ 56 w 65"/>
                  <a:gd name="T11" fmla="*/ 113 h 171"/>
                  <a:gd name="T12" fmla="*/ 57 w 65"/>
                  <a:gd name="T13" fmla="*/ 88 h 171"/>
                  <a:gd name="T14" fmla="*/ 10 w 65"/>
                  <a:gd name="T15" fmla="*/ 88 h 171"/>
                  <a:gd name="T16" fmla="*/ 0 w 65"/>
                  <a:gd name="T17" fmla="*/ 11 h 171"/>
                  <a:gd name="T18" fmla="*/ 15 w 65"/>
                  <a:gd name="T19" fmla="*/ 32 h 171"/>
                  <a:gd name="T20" fmla="*/ 28 w 65"/>
                  <a:gd name="T21" fmla="*/ 31 h 171"/>
                  <a:gd name="T22" fmla="*/ 31 w 65"/>
                  <a:gd name="T23" fmla="*/ 50 h 171"/>
                  <a:gd name="T24" fmla="*/ 16 w 65"/>
                  <a:gd name="T25" fmla="*/ 52 h 171"/>
                  <a:gd name="T26" fmla="*/ 23 w 65"/>
                  <a:gd name="T27" fmla="*/ 77 h 171"/>
                  <a:gd name="T28" fmla="*/ 63 w 65"/>
                  <a:gd name="T29" fmla="*/ 7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171">
                    <a:moveTo>
                      <a:pt x="63" y="76"/>
                    </a:moveTo>
                    <a:cubicBezTo>
                      <a:pt x="65" y="110"/>
                      <a:pt x="64" y="142"/>
                      <a:pt x="60" y="170"/>
                    </a:cubicBezTo>
                    <a:cubicBezTo>
                      <a:pt x="50" y="171"/>
                      <a:pt x="58" y="146"/>
                      <a:pt x="55" y="139"/>
                    </a:cubicBezTo>
                    <a:cubicBezTo>
                      <a:pt x="52" y="136"/>
                      <a:pt x="47" y="136"/>
                      <a:pt x="42" y="137"/>
                    </a:cubicBezTo>
                    <a:cubicBezTo>
                      <a:pt x="40" y="131"/>
                      <a:pt x="42" y="121"/>
                      <a:pt x="43" y="115"/>
                    </a:cubicBezTo>
                    <a:cubicBezTo>
                      <a:pt x="45" y="112"/>
                      <a:pt x="53" y="115"/>
                      <a:pt x="56" y="113"/>
                    </a:cubicBezTo>
                    <a:cubicBezTo>
                      <a:pt x="58" y="107"/>
                      <a:pt x="56" y="96"/>
                      <a:pt x="57" y="88"/>
                    </a:cubicBezTo>
                    <a:cubicBezTo>
                      <a:pt x="46" y="85"/>
                      <a:pt x="24" y="88"/>
                      <a:pt x="10" y="88"/>
                    </a:cubicBezTo>
                    <a:cubicBezTo>
                      <a:pt x="3" y="68"/>
                      <a:pt x="6" y="34"/>
                      <a:pt x="0" y="11"/>
                    </a:cubicBezTo>
                    <a:cubicBezTo>
                      <a:pt x="12" y="0"/>
                      <a:pt x="8" y="28"/>
                      <a:pt x="15" y="32"/>
                    </a:cubicBezTo>
                    <a:cubicBezTo>
                      <a:pt x="20" y="36"/>
                      <a:pt x="23" y="28"/>
                      <a:pt x="28" y="31"/>
                    </a:cubicBezTo>
                    <a:cubicBezTo>
                      <a:pt x="31" y="36"/>
                      <a:pt x="31" y="42"/>
                      <a:pt x="31" y="50"/>
                    </a:cubicBezTo>
                    <a:cubicBezTo>
                      <a:pt x="28" y="52"/>
                      <a:pt x="19" y="49"/>
                      <a:pt x="16" y="52"/>
                    </a:cubicBezTo>
                    <a:cubicBezTo>
                      <a:pt x="14" y="61"/>
                      <a:pt x="17" y="73"/>
                      <a:pt x="23" y="77"/>
                    </a:cubicBezTo>
                    <a:cubicBezTo>
                      <a:pt x="36" y="79"/>
                      <a:pt x="50" y="73"/>
                      <a:pt x="63" y="7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877" y="2175"/>
                <a:ext cx="151" cy="219"/>
              </a:xfrm>
              <a:custGeom>
                <a:avLst/>
                <a:gdLst>
                  <a:gd name="T0" fmla="*/ 83 w 89"/>
                  <a:gd name="T1" fmla="*/ 110 h 129"/>
                  <a:gd name="T2" fmla="*/ 82 w 89"/>
                  <a:gd name="T3" fmla="*/ 129 h 129"/>
                  <a:gd name="T4" fmla="*/ 75 w 89"/>
                  <a:gd name="T5" fmla="*/ 100 h 129"/>
                  <a:gd name="T6" fmla="*/ 60 w 89"/>
                  <a:gd name="T7" fmla="*/ 103 h 129"/>
                  <a:gd name="T8" fmla="*/ 57 w 89"/>
                  <a:gd name="T9" fmla="*/ 88 h 129"/>
                  <a:gd name="T10" fmla="*/ 73 w 89"/>
                  <a:gd name="T11" fmla="*/ 82 h 129"/>
                  <a:gd name="T12" fmla="*/ 68 w 89"/>
                  <a:gd name="T13" fmla="*/ 55 h 129"/>
                  <a:gd name="T14" fmla="*/ 19 w 89"/>
                  <a:gd name="T15" fmla="*/ 64 h 129"/>
                  <a:gd name="T16" fmla="*/ 0 w 89"/>
                  <a:gd name="T17" fmla="*/ 4 h 129"/>
                  <a:gd name="T18" fmla="*/ 2 w 89"/>
                  <a:gd name="T19" fmla="*/ 0 h 129"/>
                  <a:gd name="T20" fmla="*/ 8 w 89"/>
                  <a:gd name="T21" fmla="*/ 0 h 129"/>
                  <a:gd name="T22" fmla="*/ 17 w 89"/>
                  <a:gd name="T23" fmla="*/ 19 h 129"/>
                  <a:gd name="T24" fmla="*/ 31 w 89"/>
                  <a:gd name="T25" fmla="*/ 15 h 129"/>
                  <a:gd name="T26" fmla="*/ 36 w 89"/>
                  <a:gd name="T27" fmla="*/ 26 h 129"/>
                  <a:gd name="T28" fmla="*/ 20 w 89"/>
                  <a:gd name="T29" fmla="*/ 33 h 129"/>
                  <a:gd name="T30" fmla="*/ 28 w 89"/>
                  <a:gd name="T31" fmla="*/ 54 h 129"/>
                  <a:gd name="T32" fmla="*/ 71 w 89"/>
                  <a:gd name="T33" fmla="*/ 45 h 129"/>
                  <a:gd name="T34" fmla="*/ 83 w 89"/>
                  <a:gd name="T3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129">
                    <a:moveTo>
                      <a:pt x="83" y="110"/>
                    </a:moveTo>
                    <a:cubicBezTo>
                      <a:pt x="84" y="117"/>
                      <a:pt x="89" y="125"/>
                      <a:pt x="82" y="129"/>
                    </a:cubicBezTo>
                    <a:cubicBezTo>
                      <a:pt x="75" y="124"/>
                      <a:pt x="81" y="107"/>
                      <a:pt x="75" y="100"/>
                    </a:cubicBezTo>
                    <a:cubicBezTo>
                      <a:pt x="69" y="99"/>
                      <a:pt x="66" y="102"/>
                      <a:pt x="60" y="103"/>
                    </a:cubicBezTo>
                    <a:cubicBezTo>
                      <a:pt x="57" y="100"/>
                      <a:pt x="57" y="94"/>
                      <a:pt x="57" y="88"/>
                    </a:cubicBezTo>
                    <a:cubicBezTo>
                      <a:pt x="61" y="85"/>
                      <a:pt x="69" y="85"/>
                      <a:pt x="73" y="82"/>
                    </a:cubicBezTo>
                    <a:cubicBezTo>
                      <a:pt x="73" y="71"/>
                      <a:pt x="71" y="63"/>
                      <a:pt x="68" y="55"/>
                    </a:cubicBezTo>
                    <a:cubicBezTo>
                      <a:pt x="51" y="58"/>
                      <a:pt x="37" y="63"/>
                      <a:pt x="19" y="64"/>
                    </a:cubicBezTo>
                    <a:cubicBezTo>
                      <a:pt x="12" y="45"/>
                      <a:pt x="9" y="22"/>
                      <a:pt x="0" y="4"/>
                    </a:cubicBezTo>
                    <a:cubicBezTo>
                      <a:pt x="0" y="1"/>
                      <a:pt x="2" y="2"/>
                      <a:pt x="2" y="0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2" y="5"/>
                      <a:pt x="12" y="15"/>
                      <a:pt x="17" y="19"/>
                    </a:cubicBezTo>
                    <a:cubicBezTo>
                      <a:pt x="24" y="19"/>
                      <a:pt x="26" y="15"/>
                      <a:pt x="31" y="15"/>
                    </a:cubicBezTo>
                    <a:cubicBezTo>
                      <a:pt x="34" y="17"/>
                      <a:pt x="35" y="22"/>
                      <a:pt x="36" y="26"/>
                    </a:cubicBezTo>
                    <a:cubicBezTo>
                      <a:pt x="32" y="30"/>
                      <a:pt x="24" y="29"/>
                      <a:pt x="20" y="33"/>
                    </a:cubicBezTo>
                    <a:cubicBezTo>
                      <a:pt x="21" y="42"/>
                      <a:pt x="22" y="50"/>
                      <a:pt x="28" y="54"/>
                    </a:cubicBezTo>
                    <a:cubicBezTo>
                      <a:pt x="43" y="52"/>
                      <a:pt x="56" y="47"/>
                      <a:pt x="71" y="45"/>
                    </a:cubicBezTo>
                    <a:cubicBezTo>
                      <a:pt x="79" y="59"/>
                      <a:pt x="80" y="89"/>
                      <a:pt x="83" y="11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918" y="2508"/>
                <a:ext cx="95" cy="281"/>
              </a:xfrm>
              <a:custGeom>
                <a:avLst/>
                <a:gdLst>
                  <a:gd name="T0" fmla="*/ 56 w 56"/>
                  <a:gd name="T1" fmla="*/ 84 h 166"/>
                  <a:gd name="T2" fmla="*/ 45 w 56"/>
                  <a:gd name="T3" fmla="*/ 144 h 166"/>
                  <a:gd name="T4" fmla="*/ 33 w 56"/>
                  <a:gd name="T5" fmla="*/ 166 h 166"/>
                  <a:gd name="T6" fmla="*/ 35 w 56"/>
                  <a:gd name="T7" fmla="*/ 139 h 166"/>
                  <a:gd name="T8" fmla="*/ 24 w 56"/>
                  <a:gd name="T9" fmla="*/ 134 h 166"/>
                  <a:gd name="T10" fmla="*/ 27 w 56"/>
                  <a:gd name="T11" fmla="*/ 117 h 166"/>
                  <a:gd name="T12" fmla="*/ 42 w 56"/>
                  <a:gd name="T13" fmla="*/ 117 h 166"/>
                  <a:gd name="T14" fmla="*/ 47 w 56"/>
                  <a:gd name="T15" fmla="*/ 93 h 166"/>
                  <a:gd name="T16" fmla="*/ 0 w 56"/>
                  <a:gd name="T17" fmla="*/ 82 h 166"/>
                  <a:gd name="T18" fmla="*/ 7 w 56"/>
                  <a:gd name="T19" fmla="*/ 0 h 166"/>
                  <a:gd name="T20" fmla="*/ 15 w 56"/>
                  <a:gd name="T21" fmla="*/ 1 h 166"/>
                  <a:gd name="T22" fmla="*/ 16 w 56"/>
                  <a:gd name="T23" fmla="*/ 25 h 166"/>
                  <a:gd name="T24" fmla="*/ 31 w 56"/>
                  <a:gd name="T25" fmla="*/ 30 h 166"/>
                  <a:gd name="T26" fmla="*/ 29 w 56"/>
                  <a:gd name="T27" fmla="*/ 49 h 166"/>
                  <a:gd name="T28" fmla="*/ 16 w 56"/>
                  <a:gd name="T29" fmla="*/ 48 h 166"/>
                  <a:gd name="T30" fmla="*/ 12 w 56"/>
                  <a:gd name="T31" fmla="*/ 74 h 166"/>
                  <a:gd name="T32" fmla="*/ 56 w 56"/>
                  <a:gd name="T33" fmla="*/ 8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66">
                    <a:moveTo>
                      <a:pt x="56" y="84"/>
                    </a:moveTo>
                    <a:cubicBezTo>
                      <a:pt x="53" y="103"/>
                      <a:pt x="49" y="126"/>
                      <a:pt x="45" y="144"/>
                    </a:cubicBezTo>
                    <a:cubicBezTo>
                      <a:pt x="43" y="151"/>
                      <a:pt x="41" y="166"/>
                      <a:pt x="33" y="166"/>
                    </a:cubicBezTo>
                    <a:cubicBezTo>
                      <a:pt x="28" y="160"/>
                      <a:pt x="39" y="147"/>
                      <a:pt x="35" y="139"/>
                    </a:cubicBezTo>
                    <a:cubicBezTo>
                      <a:pt x="33" y="135"/>
                      <a:pt x="27" y="136"/>
                      <a:pt x="24" y="134"/>
                    </a:cubicBezTo>
                    <a:cubicBezTo>
                      <a:pt x="24" y="128"/>
                      <a:pt x="25" y="122"/>
                      <a:pt x="27" y="117"/>
                    </a:cubicBezTo>
                    <a:cubicBezTo>
                      <a:pt x="33" y="116"/>
                      <a:pt x="37" y="119"/>
                      <a:pt x="42" y="117"/>
                    </a:cubicBezTo>
                    <a:cubicBezTo>
                      <a:pt x="47" y="113"/>
                      <a:pt x="47" y="103"/>
                      <a:pt x="47" y="93"/>
                    </a:cubicBezTo>
                    <a:cubicBezTo>
                      <a:pt x="37" y="84"/>
                      <a:pt x="14" y="87"/>
                      <a:pt x="0" y="82"/>
                    </a:cubicBezTo>
                    <a:cubicBezTo>
                      <a:pt x="3" y="58"/>
                      <a:pt x="6" y="29"/>
                      <a:pt x="7" y="0"/>
                    </a:cubicBezTo>
                    <a:cubicBezTo>
                      <a:pt x="10" y="0"/>
                      <a:pt x="14" y="0"/>
                      <a:pt x="15" y="1"/>
                    </a:cubicBezTo>
                    <a:cubicBezTo>
                      <a:pt x="18" y="5"/>
                      <a:pt x="15" y="16"/>
                      <a:pt x="16" y="25"/>
                    </a:cubicBezTo>
                    <a:cubicBezTo>
                      <a:pt x="17" y="30"/>
                      <a:pt x="27" y="28"/>
                      <a:pt x="31" y="30"/>
                    </a:cubicBezTo>
                    <a:cubicBezTo>
                      <a:pt x="30" y="35"/>
                      <a:pt x="32" y="43"/>
                      <a:pt x="29" y="49"/>
                    </a:cubicBezTo>
                    <a:cubicBezTo>
                      <a:pt x="24" y="50"/>
                      <a:pt x="20" y="49"/>
                      <a:pt x="16" y="48"/>
                    </a:cubicBezTo>
                    <a:cubicBezTo>
                      <a:pt x="10" y="52"/>
                      <a:pt x="10" y="66"/>
                      <a:pt x="12" y="74"/>
                    </a:cubicBezTo>
                    <a:cubicBezTo>
                      <a:pt x="26" y="78"/>
                      <a:pt x="44" y="78"/>
                      <a:pt x="56" y="8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0" name="Freeform 9"/>
              <p:cNvSpPr>
                <a:spLocks noEditPoints="1"/>
              </p:cNvSpPr>
              <p:nvPr/>
            </p:nvSpPr>
            <p:spPr bwMode="auto">
              <a:xfrm>
                <a:off x="3920" y="1446"/>
                <a:ext cx="2088" cy="2086"/>
              </a:xfrm>
              <a:custGeom>
                <a:avLst/>
                <a:gdLst>
                  <a:gd name="T0" fmla="*/ 1160 w 1231"/>
                  <a:gd name="T1" fmla="*/ 831 h 1230"/>
                  <a:gd name="T2" fmla="*/ 1003 w 1231"/>
                  <a:gd name="T3" fmla="*/ 1092 h 1230"/>
                  <a:gd name="T4" fmla="*/ 785 w 1231"/>
                  <a:gd name="T5" fmla="*/ 1153 h 1230"/>
                  <a:gd name="T6" fmla="*/ 471 w 1231"/>
                  <a:gd name="T7" fmla="*/ 1196 h 1230"/>
                  <a:gd name="T8" fmla="*/ 255 w 1231"/>
                  <a:gd name="T9" fmla="*/ 1090 h 1230"/>
                  <a:gd name="T10" fmla="*/ 56 w 1231"/>
                  <a:gd name="T11" fmla="*/ 862 h 1230"/>
                  <a:gd name="T12" fmla="*/ 17 w 1231"/>
                  <a:gd name="T13" fmla="*/ 617 h 1230"/>
                  <a:gd name="T14" fmla="*/ 76 w 1231"/>
                  <a:gd name="T15" fmla="*/ 442 h 1230"/>
                  <a:gd name="T16" fmla="*/ 224 w 1231"/>
                  <a:gd name="T17" fmla="*/ 173 h 1230"/>
                  <a:gd name="T18" fmla="*/ 373 w 1231"/>
                  <a:gd name="T19" fmla="*/ 84 h 1230"/>
                  <a:gd name="T20" fmla="*/ 495 w 1231"/>
                  <a:gd name="T21" fmla="*/ 40 h 1230"/>
                  <a:gd name="T22" fmla="*/ 829 w 1231"/>
                  <a:gd name="T23" fmla="*/ 42 h 1230"/>
                  <a:gd name="T24" fmla="*/ 1010 w 1231"/>
                  <a:gd name="T25" fmla="*/ 179 h 1230"/>
                  <a:gd name="T26" fmla="*/ 1178 w 1231"/>
                  <a:gd name="T27" fmla="*/ 417 h 1230"/>
                  <a:gd name="T28" fmla="*/ 1058 w 1231"/>
                  <a:gd name="T29" fmla="*/ 655 h 1230"/>
                  <a:gd name="T30" fmla="*/ 1136 w 1231"/>
                  <a:gd name="T31" fmla="*/ 573 h 1230"/>
                  <a:gd name="T32" fmla="*/ 1072 w 1231"/>
                  <a:gd name="T33" fmla="*/ 474 h 1230"/>
                  <a:gd name="T34" fmla="*/ 1036 w 1231"/>
                  <a:gd name="T35" fmla="*/ 493 h 1230"/>
                  <a:gd name="T36" fmla="*/ 1074 w 1231"/>
                  <a:gd name="T37" fmla="*/ 756 h 1230"/>
                  <a:gd name="T38" fmla="*/ 913 w 1231"/>
                  <a:gd name="T39" fmla="*/ 318 h 1230"/>
                  <a:gd name="T40" fmla="*/ 1023 w 1231"/>
                  <a:gd name="T41" fmla="*/ 408 h 1230"/>
                  <a:gd name="T42" fmla="*/ 990 w 1231"/>
                  <a:gd name="T43" fmla="*/ 547 h 1230"/>
                  <a:gd name="T44" fmla="*/ 964 w 1231"/>
                  <a:gd name="T45" fmla="*/ 886 h 1230"/>
                  <a:gd name="T46" fmla="*/ 991 w 1231"/>
                  <a:gd name="T47" fmla="*/ 751 h 1230"/>
                  <a:gd name="T48" fmla="*/ 989 w 1231"/>
                  <a:gd name="T49" fmla="*/ 795 h 1230"/>
                  <a:gd name="T50" fmla="*/ 971 w 1231"/>
                  <a:gd name="T51" fmla="*/ 882 h 1230"/>
                  <a:gd name="T52" fmla="*/ 850 w 1231"/>
                  <a:gd name="T53" fmla="*/ 934 h 1230"/>
                  <a:gd name="T54" fmla="*/ 877 w 1231"/>
                  <a:gd name="T55" fmla="*/ 204 h 1230"/>
                  <a:gd name="T56" fmla="*/ 854 w 1231"/>
                  <a:gd name="T57" fmla="*/ 217 h 1230"/>
                  <a:gd name="T58" fmla="*/ 816 w 1231"/>
                  <a:gd name="T59" fmla="*/ 979 h 1230"/>
                  <a:gd name="T60" fmla="*/ 818 w 1231"/>
                  <a:gd name="T61" fmla="*/ 1018 h 1230"/>
                  <a:gd name="T62" fmla="*/ 789 w 1231"/>
                  <a:gd name="T63" fmla="*/ 241 h 1230"/>
                  <a:gd name="T64" fmla="*/ 731 w 1231"/>
                  <a:gd name="T65" fmla="*/ 190 h 1230"/>
                  <a:gd name="T66" fmla="*/ 729 w 1231"/>
                  <a:gd name="T67" fmla="*/ 179 h 1230"/>
                  <a:gd name="T68" fmla="*/ 736 w 1231"/>
                  <a:gd name="T69" fmla="*/ 1041 h 1230"/>
                  <a:gd name="T70" fmla="*/ 645 w 1231"/>
                  <a:gd name="T71" fmla="*/ 162 h 1230"/>
                  <a:gd name="T72" fmla="*/ 684 w 1231"/>
                  <a:gd name="T73" fmla="*/ 111 h 1230"/>
                  <a:gd name="T74" fmla="*/ 627 w 1231"/>
                  <a:gd name="T75" fmla="*/ 980 h 1230"/>
                  <a:gd name="T76" fmla="*/ 539 w 1231"/>
                  <a:gd name="T77" fmla="*/ 1150 h 1230"/>
                  <a:gd name="T78" fmla="*/ 519 w 1231"/>
                  <a:gd name="T79" fmla="*/ 107 h 1230"/>
                  <a:gd name="T80" fmla="*/ 514 w 1231"/>
                  <a:gd name="T81" fmla="*/ 166 h 1230"/>
                  <a:gd name="T82" fmla="*/ 473 w 1231"/>
                  <a:gd name="T83" fmla="*/ 140 h 1230"/>
                  <a:gd name="T84" fmla="*/ 443 w 1231"/>
                  <a:gd name="T85" fmla="*/ 192 h 1230"/>
                  <a:gd name="T86" fmla="*/ 421 w 1231"/>
                  <a:gd name="T87" fmla="*/ 265 h 1230"/>
                  <a:gd name="T88" fmla="*/ 433 w 1231"/>
                  <a:gd name="T89" fmla="*/ 1100 h 1230"/>
                  <a:gd name="T90" fmla="*/ 365 w 1231"/>
                  <a:gd name="T91" fmla="*/ 288 h 1230"/>
                  <a:gd name="T92" fmla="*/ 315 w 1231"/>
                  <a:gd name="T93" fmla="*/ 311 h 1230"/>
                  <a:gd name="T94" fmla="*/ 408 w 1231"/>
                  <a:gd name="T95" fmla="*/ 168 h 1230"/>
                  <a:gd name="T96" fmla="*/ 385 w 1231"/>
                  <a:gd name="T97" fmla="*/ 1077 h 1230"/>
                  <a:gd name="T98" fmla="*/ 196 w 1231"/>
                  <a:gd name="T99" fmla="*/ 905 h 1230"/>
                  <a:gd name="T100" fmla="*/ 319 w 1231"/>
                  <a:gd name="T101" fmla="*/ 963 h 1230"/>
                  <a:gd name="T102" fmla="*/ 274 w 1231"/>
                  <a:gd name="T103" fmla="*/ 351 h 1230"/>
                  <a:gd name="T104" fmla="*/ 238 w 1231"/>
                  <a:gd name="T105" fmla="*/ 812 h 1230"/>
                  <a:gd name="T106" fmla="*/ 216 w 1231"/>
                  <a:gd name="T107" fmla="*/ 517 h 1230"/>
                  <a:gd name="T108" fmla="*/ 252 w 1231"/>
                  <a:gd name="T109" fmla="*/ 553 h 1230"/>
                  <a:gd name="T110" fmla="*/ 164 w 1231"/>
                  <a:gd name="T111" fmla="*/ 572 h 1230"/>
                  <a:gd name="T112" fmla="*/ 201 w 1231"/>
                  <a:gd name="T113" fmla="*/ 441 h 1230"/>
                  <a:gd name="T114" fmla="*/ 173 w 1231"/>
                  <a:gd name="T115" fmla="*/ 427 h 1230"/>
                  <a:gd name="T116" fmla="*/ 199 w 1231"/>
                  <a:gd name="T117" fmla="*/ 762 h 1230"/>
                  <a:gd name="T118" fmla="*/ 190 w 1231"/>
                  <a:gd name="T119" fmla="*/ 397 h 1230"/>
                  <a:gd name="T120" fmla="*/ 118 w 1231"/>
                  <a:gd name="T121" fmla="*/ 759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230">
                    <a:moveTo>
                      <a:pt x="1226" y="606"/>
                    </a:moveTo>
                    <a:cubicBezTo>
                      <a:pt x="1231" y="616"/>
                      <a:pt x="1221" y="618"/>
                      <a:pt x="1213" y="620"/>
                    </a:cubicBezTo>
                    <a:cubicBezTo>
                      <a:pt x="1209" y="626"/>
                      <a:pt x="1211" y="638"/>
                      <a:pt x="1209" y="646"/>
                    </a:cubicBezTo>
                    <a:cubicBezTo>
                      <a:pt x="1196" y="651"/>
                      <a:pt x="1203" y="630"/>
                      <a:pt x="1202" y="623"/>
                    </a:cubicBezTo>
                    <a:cubicBezTo>
                      <a:pt x="1198" y="617"/>
                      <a:pt x="1184" y="618"/>
                      <a:pt x="1177" y="620"/>
                    </a:cubicBezTo>
                    <a:cubicBezTo>
                      <a:pt x="1175" y="650"/>
                      <a:pt x="1175" y="682"/>
                      <a:pt x="1169" y="711"/>
                    </a:cubicBezTo>
                    <a:cubicBezTo>
                      <a:pt x="1181" y="720"/>
                      <a:pt x="1203" y="719"/>
                      <a:pt x="1219" y="724"/>
                    </a:cubicBezTo>
                    <a:cubicBezTo>
                      <a:pt x="1219" y="729"/>
                      <a:pt x="1218" y="733"/>
                      <a:pt x="1216" y="736"/>
                    </a:cubicBezTo>
                    <a:cubicBezTo>
                      <a:pt x="1211" y="736"/>
                      <a:pt x="1208" y="734"/>
                      <a:pt x="1204" y="733"/>
                    </a:cubicBezTo>
                    <a:cubicBezTo>
                      <a:pt x="1194" y="736"/>
                      <a:pt x="1199" y="753"/>
                      <a:pt x="1193" y="759"/>
                    </a:cubicBezTo>
                    <a:cubicBezTo>
                      <a:pt x="1178" y="759"/>
                      <a:pt x="1193" y="739"/>
                      <a:pt x="1190" y="731"/>
                    </a:cubicBezTo>
                    <a:cubicBezTo>
                      <a:pt x="1187" y="726"/>
                      <a:pt x="1176" y="729"/>
                      <a:pt x="1171" y="726"/>
                    </a:cubicBezTo>
                    <a:cubicBezTo>
                      <a:pt x="1162" y="730"/>
                      <a:pt x="1165" y="743"/>
                      <a:pt x="1162" y="752"/>
                    </a:cubicBezTo>
                    <a:cubicBezTo>
                      <a:pt x="1159" y="760"/>
                      <a:pt x="1154" y="774"/>
                      <a:pt x="1151" y="784"/>
                    </a:cubicBezTo>
                    <a:cubicBezTo>
                      <a:pt x="1148" y="792"/>
                      <a:pt x="1147" y="800"/>
                      <a:pt x="1145" y="811"/>
                    </a:cubicBezTo>
                    <a:cubicBezTo>
                      <a:pt x="1157" y="821"/>
                      <a:pt x="1179" y="821"/>
                      <a:pt x="1190" y="832"/>
                    </a:cubicBezTo>
                    <a:cubicBezTo>
                      <a:pt x="1190" y="836"/>
                      <a:pt x="1187" y="837"/>
                      <a:pt x="1187" y="840"/>
                    </a:cubicBezTo>
                    <a:cubicBezTo>
                      <a:pt x="1180" y="841"/>
                      <a:pt x="1178" y="836"/>
                      <a:pt x="1173" y="835"/>
                    </a:cubicBezTo>
                    <a:cubicBezTo>
                      <a:pt x="1165" y="838"/>
                      <a:pt x="1167" y="856"/>
                      <a:pt x="1154" y="850"/>
                    </a:cubicBezTo>
                    <a:cubicBezTo>
                      <a:pt x="1153" y="845"/>
                      <a:pt x="1159" y="838"/>
                      <a:pt x="1160" y="831"/>
                    </a:cubicBezTo>
                    <a:cubicBezTo>
                      <a:pt x="1155" y="827"/>
                      <a:pt x="1149" y="824"/>
                      <a:pt x="1141" y="823"/>
                    </a:cubicBezTo>
                    <a:cubicBezTo>
                      <a:pt x="1130" y="835"/>
                      <a:pt x="1125" y="859"/>
                      <a:pt x="1116" y="875"/>
                    </a:cubicBezTo>
                    <a:cubicBezTo>
                      <a:pt x="1112" y="881"/>
                      <a:pt x="1105" y="887"/>
                      <a:pt x="1106" y="892"/>
                    </a:cubicBezTo>
                    <a:cubicBezTo>
                      <a:pt x="1108" y="907"/>
                      <a:pt x="1163" y="914"/>
                      <a:pt x="1143" y="933"/>
                    </a:cubicBezTo>
                    <a:cubicBezTo>
                      <a:pt x="1136" y="932"/>
                      <a:pt x="1133" y="927"/>
                      <a:pt x="1127" y="925"/>
                    </a:cubicBezTo>
                    <a:cubicBezTo>
                      <a:pt x="1120" y="929"/>
                      <a:pt x="1120" y="941"/>
                      <a:pt x="1110" y="944"/>
                    </a:cubicBezTo>
                    <a:cubicBezTo>
                      <a:pt x="1108" y="942"/>
                      <a:pt x="1106" y="941"/>
                      <a:pt x="1105" y="939"/>
                    </a:cubicBezTo>
                    <a:cubicBezTo>
                      <a:pt x="1106" y="930"/>
                      <a:pt x="1115" y="927"/>
                      <a:pt x="1115" y="917"/>
                    </a:cubicBezTo>
                    <a:cubicBezTo>
                      <a:pt x="1111" y="912"/>
                      <a:pt x="1106" y="909"/>
                      <a:pt x="1100" y="906"/>
                    </a:cubicBezTo>
                    <a:cubicBezTo>
                      <a:pt x="1086" y="923"/>
                      <a:pt x="1077" y="939"/>
                      <a:pt x="1063" y="957"/>
                    </a:cubicBezTo>
                    <a:cubicBezTo>
                      <a:pt x="1059" y="962"/>
                      <a:pt x="1045" y="976"/>
                      <a:pt x="1045" y="981"/>
                    </a:cubicBezTo>
                    <a:cubicBezTo>
                      <a:pt x="1045" y="995"/>
                      <a:pt x="1094" y="1010"/>
                      <a:pt x="1075" y="1024"/>
                    </a:cubicBezTo>
                    <a:cubicBezTo>
                      <a:pt x="1067" y="1024"/>
                      <a:pt x="1068" y="1017"/>
                      <a:pt x="1062" y="1017"/>
                    </a:cubicBezTo>
                    <a:cubicBezTo>
                      <a:pt x="1053" y="1017"/>
                      <a:pt x="1050" y="1031"/>
                      <a:pt x="1043" y="1031"/>
                    </a:cubicBezTo>
                    <a:cubicBezTo>
                      <a:pt x="1038" y="1031"/>
                      <a:pt x="1037" y="1028"/>
                      <a:pt x="1035" y="1026"/>
                    </a:cubicBezTo>
                    <a:cubicBezTo>
                      <a:pt x="1036" y="1016"/>
                      <a:pt x="1049" y="1015"/>
                      <a:pt x="1050" y="1007"/>
                    </a:cubicBezTo>
                    <a:cubicBezTo>
                      <a:pt x="1051" y="1000"/>
                      <a:pt x="1043" y="996"/>
                      <a:pt x="1037" y="991"/>
                    </a:cubicBezTo>
                    <a:cubicBezTo>
                      <a:pt x="1023" y="1002"/>
                      <a:pt x="1009" y="1019"/>
                      <a:pt x="994" y="1032"/>
                    </a:cubicBezTo>
                    <a:cubicBezTo>
                      <a:pt x="988" y="1037"/>
                      <a:pt x="977" y="1045"/>
                      <a:pt x="976" y="1051"/>
                    </a:cubicBezTo>
                    <a:cubicBezTo>
                      <a:pt x="975" y="1065"/>
                      <a:pt x="999" y="1080"/>
                      <a:pt x="1003" y="1092"/>
                    </a:cubicBezTo>
                    <a:cubicBezTo>
                      <a:pt x="1001" y="1096"/>
                      <a:pt x="999" y="1099"/>
                      <a:pt x="996" y="1101"/>
                    </a:cubicBezTo>
                    <a:cubicBezTo>
                      <a:pt x="991" y="1097"/>
                      <a:pt x="990" y="1089"/>
                      <a:pt x="984" y="1087"/>
                    </a:cubicBezTo>
                    <a:cubicBezTo>
                      <a:pt x="974" y="1090"/>
                      <a:pt x="970" y="1098"/>
                      <a:pt x="960" y="1101"/>
                    </a:cubicBezTo>
                    <a:cubicBezTo>
                      <a:pt x="959" y="1098"/>
                      <a:pt x="956" y="1098"/>
                      <a:pt x="955" y="1095"/>
                    </a:cubicBezTo>
                    <a:cubicBezTo>
                      <a:pt x="958" y="1086"/>
                      <a:pt x="971" y="1086"/>
                      <a:pt x="975" y="1077"/>
                    </a:cubicBezTo>
                    <a:cubicBezTo>
                      <a:pt x="971" y="1071"/>
                      <a:pt x="969" y="1064"/>
                      <a:pt x="962" y="1061"/>
                    </a:cubicBezTo>
                    <a:cubicBezTo>
                      <a:pt x="939" y="1077"/>
                      <a:pt x="915" y="1092"/>
                      <a:pt x="891" y="1108"/>
                    </a:cubicBezTo>
                    <a:cubicBezTo>
                      <a:pt x="896" y="1126"/>
                      <a:pt x="909" y="1135"/>
                      <a:pt x="913" y="1154"/>
                    </a:cubicBezTo>
                    <a:cubicBezTo>
                      <a:pt x="903" y="1163"/>
                      <a:pt x="900" y="1148"/>
                      <a:pt x="893" y="1144"/>
                    </a:cubicBezTo>
                    <a:cubicBezTo>
                      <a:pt x="886" y="1146"/>
                      <a:pt x="881" y="1152"/>
                      <a:pt x="873" y="1153"/>
                    </a:cubicBezTo>
                    <a:cubicBezTo>
                      <a:pt x="862" y="1141"/>
                      <a:pt x="884" y="1139"/>
                      <a:pt x="888" y="1132"/>
                    </a:cubicBezTo>
                    <a:cubicBezTo>
                      <a:pt x="887" y="1124"/>
                      <a:pt x="883" y="1119"/>
                      <a:pt x="878" y="1115"/>
                    </a:cubicBezTo>
                    <a:cubicBezTo>
                      <a:pt x="851" y="1125"/>
                      <a:pt x="827" y="1139"/>
                      <a:pt x="798" y="1148"/>
                    </a:cubicBezTo>
                    <a:cubicBezTo>
                      <a:pt x="799" y="1164"/>
                      <a:pt x="809" y="1179"/>
                      <a:pt x="812" y="1196"/>
                    </a:cubicBezTo>
                    <a:cubicBezTo>
                      <a:pt x="809" y="1198"/>
                      <a:pt x="807" y="1199"/>
                      <a:pt x="803" y="1199"/>
                    </a:cubicBezTo>
                    <a:cubicBezTo>
                      <a:pt x="800" y="1196"/>
                      <a:pt x="800" y="1189"/>
                      <a:pt x="795" y="1187"/>
                    </a:cubicBezTo>
                    <a:cubicBezTo>
                      <a:pt x="787" y="1187"/>
                      <a:pt x="783" y="1191"/>
                      <a:pt x="775" y="1191"/>
                    </a:cubicBezTo>
                    <a:cubicBezTo>
                      <a:pt x="773" y="1189"/>
                      <a:pt x="772" y="1185"/>
                      <a:pt x="772" y="1181"/>
                    </a:cubicBezTo>
                    <a:cubicBezTo>
                      <a:pt x="776" y="1177"/>
                      <a:pt x="786" y="1178"/>
                      <a:pt x="790" y="1174"/>
                    </a:cubicBezTo>
                    <a:cubicBezTo>
                      <a:pt x="791" y="1165"/>
                      <a:pt x="789" y="1158"/>
                      <a:pt x="785" y="1153"/>
                    </a:cubicBezTo>
                    <a:cubicBezTo>
                      <a:pt x="774" y="1155"/>
                      <a:pt x="761" y="1160"/>
                      <a:pt x="747" y="1164"/>
                    </a:cubicBezTo>
                    <a:cubicBezTo>
                      <a:pt x="733" y="1168"/>
                      <a:pt x="717" y="1165"/>
                      <a:pt x="708" y="1175"/>
                    </a:cubicBezTo>
                    <a:cubicBezTo>
                      <a:pt x="710" y="1190"/>
                      <a:pt x="714" y="1204"/>
                      <a:pt x="716" y="1222"/>
                    </a:cubicBezTo>
                    <a:cubicBezTo>
                      <a:pt x="713" y="1225"/>
                      <a:pt x="708" y="1226"/>
                      <a:pt x="702" y="1225"/>
                    </a:cubicBezTo>
                    <a:cubicBezTo>
                      <a:pt x="700" y="1221"/>
                      <a:pt x="700" y="1214"/>
                      <a:pt x="698" y="1208"/>
                    </a:cubicBezTo>
                    <a:cubicBezTo>
                      <a:pt x="691" y="1206"/>
                      <a:pt x="679" y="1213"/>
                      <a:pt x="670" y="1209"/>
                    </a:cubicBezTo>
                    <a:cubicBezTo>
                      <a:pt x="663" y="1191"/>
                      <a:pt x="694" y="1203"/>
                      <a:pt x="698" y="1192"/>
                    </a:cubicBezTo>
                    <a:cubicBezTo>
                      <a:pt x="697" y="1185"/>
                      <a:pt x="696" y="1180"/>
                      <a:pt x="695" y="1174"/>
                    </a:cubicBezTo>
                    <a:cubicBezTo>
                      <a:pt x="668" y="1175"/>
                      <a:pt x="634" y="1180"/>
                      <a:pt x="602" y="1178"/>
                    </a:cubicBezTo>
                    <a:cubicBezTo>
                      <a:pt x="599" y="1191"/>
                      <a:pt x="601" y="1212"/>
                      <a:pt x="598" y="1228"/>
                    </a:cubicBezTo>
                    <a:cubicBezTo>
                      <a:pt x="596" y="1230"/>
                      <a:pt x="589" y="1230"/>
                      <a:pt x="587" y="1228"/>
                    </a:cubicBezTo>
                    <a:cubicBezTo>
                      <a:pt x="585" y="1224"/>
                      <a:pt x="589" y="1217"/>
                      <a:pt x="585" y="1212"/>
                    </a:cubicBezTo>
                    <a:cubicBezTo>
                      <a:pt x="580" y="1209"/>
                      <a:pt x="567" y="1212"/>
                      <a:pt x="560" y="1209"/>
                    </a:cubicBezTo>
                    <a:cubicBezTo>
                      <a:pt x="561" y="1206"/>
                      <a:pt x="556" y="1204"/>
                      <a:pt x="559" y="1202"/>
                    </a:cubicBezTo>
                    <a:cubicBezTo>
                      <a:pt x="563" y="1197"/>
                      <a:pt x="576" y="1201"/>
                      <a:pt x="584" y="1199"/>
                    </a:cubicBezTo>
                    <a:cubicBezTo>
                      <a:pt x="590" y="1197"/>
                      <a:pt x="588" y="1187"/>
                      <a:pt x="588" y="1179"/>
                    </a:cubicBezTo>
                    <a:cubicBezTo>
                      <a:pt x="560" y="1175"/>
                      <a:pt x="521" y="1170"/>
                      <a:pt x="492" y="1166"/>
                    </a:cubicBezTo>
                    <a:cubicBezTo>
                      <a:pt x="489" y="1182"/>
                      <a:pt x="488" y="1200"/>
                      <a:pt x="483" y="1213"/>
                    </a:cubicBezTo>
                    <a:cubicBezTo>
                      <a:pt x="477" y="1214"/>
                      <a:pt x="472" y="1213"/>
                      <a:pt x="469" y="1210"/>
                    </a:cubicBezTo>
                    <a:cubicBezTo>
                      <a:pt x="471" y="1206"/>
                      <a:pt x="472" y="1202"/>
                      <a:pt x="471" y="1196"/>
                    </a:cubicBezTo>
                    <a:cubicBezTo>
                      <a:pt x="467" y="1190"/>
                      <a:pt x="454" y="1193"/>
                      <a:pt x="449" y="1189"/>
                    </a:cubicBezTo>
                    <a:cubicBezTo>
                      <a:pt x="448" y="1182"/>
                      <a:pt x="449" y="1178"/>
                      <a:pt x="453" y="1176"/>
                    </a:cubicBezTo>
                    <a:cubicBezTo>
                      <a:pt x="460" y="1177"/>
                      <a:pt x="465" y="1182"/>
                      <a:pt x="475" y="1181"/>
                    </a:cubicBezTo>
                    <a:cubicBezTo>
                      <a:pt x="479" y="1178"/>
                      <a:pt x="478" y="1170"/>
                      <a:pt x="481" y="1166"/>
                    </a:cubicBezTo>
                    <a:cubicBezTo>
                      <a:pt x="474" y="1156"/>
                      <a:pt x="460" y="1158"/>
                      <a:pt x="447" y="1153"/>
                    </a:cubicBezTo>
                    <a:cubicBezTo>
                      <a:pt x="439" y="1151"/>
                      <a:pt x="430" y="1146"/>
                      <a:pt x="420" y="1141"/>
                    </a:cubicBezTo>
                    <a:cubicBezTo>
                      <a:pt x="414" y="1139"/>
                      <a:pt x="405" y="1135"/>
                      <a:pt x="402" y="1136"/>
                    </a:cubicBezTo>
                    <a:cubicBezTo>
                      <a:pt x="389" y="1139"/>
                      <a:pt x="387" y="1172"/>
                      <a:pt x="378" y="1179"/>
                    </a:cubicBezTo>
                    <a:cubicBezTo>
                      <a:pt x="374" y="1179"/>
                      <a:pt x="371" y="1179"/>
                      <a:pt x="368" y="1178"/>
                    </a:cubicBezTo>
                    <a:cubicBezTo>
                      <a:pt x="366" y="1173"/>
                      <a:pt x="369" y="1167"/>
                      <a:pt x="371" y="1163"/>
                    </a:cubicBezTo>
                    <a:cubicBezTo>
                      <a:pt x="366" y="1158"/>
                      <a:pt x="359" y="1155"/>
                      <a:pt x="352" y="1151"/>
                    </a:cubicBezTo>
                    <a:cubicBezTo>
                      <a:pt x="351" y="1149"/>
                      <a:pt x="352" y="1142"/>
                      <a:pt x="354" y="1139"/>
                    </a:cubicBezTo>
                    <a:cubicBezTo>
                      <a:pt x="362" y="1143"/>
                      <a:pt x="368" y="1147"/>
                      <a:pt x="378" y="1148"/>
                    </a:cubicBezTo>
                    <a:cubicBezTo>
                      <a:pt x="384" y="1145"/>
                      <a:pt x="384" y="1137"/>
                      <a:pt x="387" y="1132"/>
                    </a:cubicBezTo>
                    <a:cubicBezTo>
                      <a:pt x="375" y="1120"/>
                      <a:pt x="357" y="1116"/>
                      <a:pt x="342" y="1108"/>
                    </a:cubicBezTo>
                    <a:cubicBezTo>
                      <a:pt x="329" y="1101"/>
                      <a:pt x="318" y="1090"/>
                      <a:pt x="305" y="1084"/>
                    </a:cubicBezTo>
                    <a:cubicBezTo>
                      <a:pt x="292" y="1094"/>
                      <a:pt x="289" y="1114"/>
                      <a:pt x="276" y="1124"/>
                    </a:cubicBezTo>
                    <a:cubicBezTo>
                      <a:pt x="271" y="1123"/>
                      <a:pt x="267" y="1121"/>
                      <a:pt x="264" y="1117"/>
                    </a:cubicBezTo>
                    <a:cubicBezTo>
                      <a:pt x="264" y="1111"/>
                      <a:pt x="268" y="1109"/>
                      <a:pt x="271" y="1105"/>
                    </a:cubicBezTo>
                    <a:cubicBezTo>
                      <a:pt x="268" y="1098"/>
                      <a:pt x="261" y="1095"/>
                      <a:pt x="255" y="1090"/>
                    </a:cubicBezTo>
                    <a:cubicBezTo>
                      <a:pt x="255" y="1085"/>
                      <a:pt x="258" y="1084"/>
                      <a:pt x="261" y="1081"/>
                    </a:cubicBezTo>
                    <a:cubicBezTo>
                      <a:pt x="274" y="1091"/>
                      <a:pt x="284" y="1097"/>
                      <a:pt x="291" y="1077"/>
                    </a:cubicBezTo>
                    <a:cubicBezTo>
                      <a:pt x="281" y="1061"/>
                      <a:pt x="263" y="1053"/>
                      <a:pt x="249" y="1042"/>
                    </a:cubicBezTo>
                    <a:cubicBezTo>
                      <a:pt x="240" y="1034"/>
                      <a:pt x="233" y="1023"/>
                      <a:pt x="222" y="1017"/>
                    </a:cubicBezTo>
                    <a:cubicBezTo>
                      <a:pt x="209" y="1026"/>
                      <a:pt x="198" y="1037"/>
                      <a:pt x="189" y="1051"/>
                    </a:cubicBezTo>
                    <a:cubicBezTo>
                      <a:pt x="183" y="1051"/>
                      <a:pt x="181" y="1048"/>
                      <a:pt x="178" y="1045"/>
                    </a:cubicBezTo>
                    <a:cubicBezTo>
                      <a:pt x="180" y="1039"/>
                      <a:pt x="186" y="1037"/>
                      <a:pt x="188" y="1032"/>
                    </a:cubicBezTo>
                    <a:cubicBezTo>
                      <a:pt x="186" y="1023"/>
                      <a:pt x="176" y="1021"/>
                      <a:pt x="174" y="1012"/>
                    </a:cubicBezTo>
                    <a:cubicBezTo>
                      <a:pt x="185" y="999"/>
                      <a:pt x="187" y="1019"/>
                      <a:pt x="195" y="1020"/>
                    </a:cubicBezTo>
                    <a:cubicBezTo>
                      <a:pt x="200" y="1021"/>
                      <a:pt x="210" y="1013"/>
                      <a:pt x="210" y="1007"/>
                    </a:cubicBezTo>
                    <a:cubicBezTo>
                      <a:pt x="211" y="998"/>
                      <a:pt x="192" y="985"/>
                      <a:pt x="182" y="974"/>
                    </a:cubicBezTo>
                    <a:cubicBezTo>
                      <a:pt x="172" y="962"/>
                      <a:pt x="166" y="949"/>
                      <a:pt x="159" y="944"/>
                    </a:cubicBezTo>
                    <a:cubicBezTo>
                      <a:pt x="143" y="951"/>
                      <a:pt x="131" y="963"/>
                      <a:pt x="116" y="971"/>
                    </a:cubicBezTo>
                    <a:cubicBezTo>
                      <a:pt x="101" y="965"/>
                      <a:pt x="113" y="954"/>
                      <a:pt x="120" y="949"/>
                    </a:cubicBezTo>
                    <a:cubicBezTo>
                      <a:pt x="119" y="940"/>
                      <a:pt x="101" y="930"/>
                      <a:pt x="114" y="922"/>
                    </a:cubicBezTo>
                    <a:cubicBezTo>
                      <a:pt x="124" y="924"/>
                      <a:pt x="123" y="937"/>
                      <a:pt x="132" y="941"/>
                    </a:cubicBezTo>
                    <a:cubicBezTo>
                      <a:pt x="140" y="939"/>
                      <a:pt x="144" y="934"/>
                      <a:pt x="149" y="930"/>
                    </a:cubicBezTo>
                    <a:cubicBezTo>
                      <a:pt x="135" y="905"/>
                      <a:pt x="120" y="880"/>
                      <a:pt x="106" y="855"/>
                    </a:cubicBezTo>
                    <a:cubicBezTo>
                      <a:pt x="90" y="860"/>
                      <a:pt x="77" y="870"/>
                      <a:pt x="60" y="874"/>
                    </a:cubicBezTo>
                    <a:cubicBezTo>
                      <a:pt x="58" y="871"/>
                      <a:pt x="56" y="868"/>
                      <a:pt x="56" y="862"/>
                    </a:cubicBezTo>
                    <a:cubicBezTo>
                      <a:pt x="59" y="860"/>
                      <a:pt x="64" y="858"/>
                      <a:pt x="69" y="857"/>
                    </a:cubicBezTo>
                    <a:cubicBezTo>
                      <a:pt x="69" y="848"/>
                      <a:pt x="63" y="846"/>
                      <a:pt x="64" y="837"/>
                    </a:cubicBezTo>
                    <a:cubicBezTo>
                      <a:pt x="68" y="837"/>
                      <a:pt x="67" y="833"/>
                      <a:pt x="71" y="834"/>
                    </a:cubicBezTo>
                    <a:cubicBezTo>
                      <a:pt x="77" y="838"/>
                      <a:pt x="76" y="848"/>
                      <a:pt x="82" y="852"/>
                    </a:cubicBezTo>
                    <a:cubicBezTo>
                      <a:pt x="88" y="850"/>
                      <a:pt x="93" y="846"/>
                      <a:pt x="100" y="844"/>
                    </a:cubicBezTo>
                    <a:cubicBezTo>
                      <a:pt x="102" y="836"/>
                      <a:pt x="96" y="832"/>
                      <a:pt x="93" y="826"/>
                    </a:cubicBezTo>
                    <a:cubicBezTo>
                      <a:pt x="85" y="806"/>
                      <a:pt x="82" y="784"/>
                      <a:pt x="71" y="766"/>
                    </a:cubicBezTo>
                    <a:cubicBezTo>
                      <a:pt x="57" y="771"/>
                      <a:pt x="37" y="771"/>
                      <a:pt x="25" y="779"/>
                    </a:cubicBezTo>
                    <a:cubicBezTo>
                      <a:pt x="21" y="776"/>
                      <a:pt x="19" y="773"/>
                      <a:pt x="19" y="767"/>
                    </a:cubicBezTo>
                    <a:cubicBezTo>
                      <a:pt x="24" y="764"/>
                      <a:pt x="32" y="763"/>
                      <a:pt x="36" y="760"/>
                    </a:cubicBezTo>
                    <a:cubicBezTo>
                      <a:pt x="36" y="750"/>
                      <a:pt x="32" y="744"/>
                      <a:pt x="31" y="735"/>
                    </a:cubicBezTo>
                    <a:cubicBezTo>
                      <a:pt x="36" y="735"/>
                      <a:pt x="36" y="731"/>
                      <a:pt x="41" y="732"/>
                    </a:cubicBezTo>
                    <a:cubicBezTo>
                      <a:pt x="44" y="740"/>
                      <a:pt x="46" y="749"/>
                      <a:pt x="48" y="758"/>
                    </a:cubicBezTo>
                    <a:cubicBezTo>
                      <a:pt x="57" y="758"/>
                      <a:pt x="63" y="756"/>
                      <a:pt x="68" y="753"/>
                    </a:cubicBezTo>
                    <a:cubicBezTo>
                      <a:pt x="65" y="728"/>
                      <a:pt x="57" y="700"/>
                      <a:pt x="54" y="673"/>
                    </a:cubicBezTo>
                    <a:cubicBezTo>
                      <a:pt x="53" y="667"/>
                      <a:pt x="55" y="661"/>
                      <a:pt x="50" y="656"/>
                    </a:cubicBezTo>
                    <a:cubicBezTo>
                      <a:pt x="32" y="658"/>
                      <a:pt x="19" y="657"/>
                      <a:pt x="3" y="659"/>
                    </a:cubicBezTo>
                    <a:cubicBezTo>
                      <a:pt x="0" y="657"/>
                      <a:pt x="1" y="651"/>
                      <a:pt x="1" y="646"/>
                    </a:cubicBezTo>
                    <a:cubicBezTo>
                      <a:pt x="8" y="647"/>
                      <a:pt x="15" y="646"/>
                      <a:pt x="18" y="642"/>
                    </a:cubicBezTo>
                    <a:cubicBezTo>
                      <a:pt x="19" y="633"/>
                      <a:pt x="17" y="623"/>
                      <a:pt x="17" y="617"/>
                    </a:cubicBezTo>
                    <a:cubicBezTo>
                      <a:pt x="19" y="616"/>
                      <a:pt x="27" y="616"/>
                      <a:pt x="29" y="617"/>
                    </a:cubicBezTo>
                    <a:cubicBezTo>
                      <a:pt x="28" y="628"/>
                      <a:pt x="29" y="637"/>
                      <a:pt x="32" y="644"/>
                    </a:cubicBezTo>
                    <a:cubicBezTo>
                      <a:pt x="38" y="643"/>
                      <a:pt x="45" y="644"/>
                      <a:pt x="49" y="642"/>
                    </a:cubicBezTo>
                    <a:cubicBezTo>
                      <a:pt x="53" y="638"/>
                      <a:pt x="53" y="627"/>
                      <a:pt x="53" y="617"/>
                    </a:cubicBezTo>
                    <a:cubicBezTo>
                      <a:pt x="52" y="597"/>
                      <a:pt x="51" y="573"/>
                      <a:pt x="54" y="551"/>
                    </a:cubicBezTo>
                    <a:cubicBezTo>
                      <a:pt x="43" y="542"/>
                      <a:pt x="18" y="548"/>
                      <a:pt x="4" y="542"/>
                    </a:cubicBezTo>
                    <a:cubicBezTo>
                      <a:pt x="4" y="537"/>
                      <a:pt x="5" y="532"/>
                      <a:pt x="7" y="528"/>
                    </a:cubicBezTo>
                    <a:cubicBezTo>
                      <a:pt x="12" y="528"/>
                      <a:pt x="17" y="528"/>
                      <a:pt x="22" y="528"/>
                    </a:cubicBezTo>
                    <a:cubicBezTo>
                      <a:pt x="28" y="523"/>
                      <a:pt x="19" y="504"/>
                      <a:pt x="32" y="505"/>
                    </a:cubicBezTo>
                    <a:cubicBezTo>
                      <a:pt x="33" y="506"/>
                      <a:pt x="34" y="506"/>
                      <a:pt x="35" y="507"/>
                    </a:cubicBezTo>
                    <a:cubicBezTo>
                      <a:pt x="36" y="512"/>
                      <a:pt x="32" y="521"/>
                      <a:pt x="32" y="529"/>
                    </a:cubicBezTo>
                    <a:cubicBezTo>
                      <a:pt x="34" y="536"/>
                      <a:pt x="49" y="533"/>
                      <a:pt x="54" y="534"/>
                    </a:cubicBezTo>
                    <a:cubicBezTo>
                      <a:pt x="62" y="510"/>
                      <a:pt x="64" y="482"/>
                      <a:pt x="72" y="455"/>
                    </a:cubicBezTo>
                    <a:cubicBezTo>
                      <a:pt x="68" y="452"/>
                      <a:pt x="61" y="448"/>
                      <a:pt x="53" y="446"/>
                    </a:cubicBezTo>
                    <a:cubicBezTo>
                      <a:pt x="41" y="442"/>
                      <a:pt x="18" y="445"/>
                      <a:pt x="25" y="430"/>
                    </a:cubicBezTo>
                    <a:cubicBezTo>
                      <a:pt x="31" y="430"/>
                      <a:pt x="35" y="434"/>
                      <a:pt x="43" y="434"/>
                    </a:cubicBezTo>
                    <a:cubicBezTo>
                      <a:pt x="49" y="430"/>
                      <a:pt x="46" y="418"/>
                      <a:pt x="53" y="414"/>
                    </a:cubicBezTo>
                    <a:cubicBezTo>
                      <a:pt x="55" y="414"/>
                      <a:pt x="57" y="414"/>
                      <a:pt x="59" y="414"/>
                    </a:cubicBezTo>
                    <a:cubicBezTo>
                      <a:pt x="63" y="422"/>
                      <a:pt x="56" y="428"/>
                      <a:pt x="56" y="435"/>
                    </a:cubicBezTo>
                    <a:cubicBezTo>
                      <a:pt x="58" y="442"/>
                      <a:pt x="72" y="442"/>
                      <a:pt x="76" y="442"/>
                    </a:cubicBezTo>
                    <a:cubicBezTo>
                      <a:pt x="85" y="416"/>
                      <a:pt x="95" y="391"/>
                      <a:pt x="105" y="366"/>
                    </a:cubicBezTo>
                    <a:cubicBezTo>
                      <a:pt x="102" y="356"/>
                      <a:pt x="51" y="352"/>
                      <a:pt x="66" y="334"/>
                    </a:cubicBezTo>
                    <a:cubicBezTo>
                      <a:pt x="73" y="333"/>
                      <a:pt x="76" y="337"/>
                      <a:pt x="80" y="338"/>
                    </a:cubicBezTo>
                    <a:cubicBezTo>
                      <a:pt x="88" y="336"/>
                      <a:pt x="88" y="326"/>
                      <a:pt x="92" y="320"/>
                    </a:cubicBezTo>
                    <a:cubicBezTo>
                      <a:pt x="96" y="321"/>
                      <a:pt x="99" y="322"/>
                      <a:pt x="101" y="325"/>
                    </a:cubicBezTo>
                    <a:cubicBezTo>
                      <a:pt x="99" y="333"/>
                      <a:pt x="93" y="338"/>
                      <a:pt x="93" y="345"/>
                    </a:cubicBezTo>
                    <a:cubicBezTo>
                      <a:pt x="99" y="345"/>
                      <a:pt x="103" y="356"/>
                      <a:pt x="109" y="354"/>
                    </a:cubicBezTo>
                    <a:cubicBezTo>
                      <a:pt x="115" y="353"/>
                      <a:pt x="121" y="337"/>
                      <a:pt x="124" y="331"/>
                    </a:cubicBezTo>
                    <a:cubicBezTo>
                      <a:pt x="134" y="314"/>
                      <a:pt x="148" y="294"/>
                      <a:pt x="158" y="279"/>
                    </a:cubicBezTo>
                    <a:cubicBezTo>
                      <a:pt x="148" y="265"/>
                      <a:pt x="130" y="258"/>
                      <a:pt x="118" y="246"/>
                    </a:cubicBezTo>
                    <a:cubicBezTo>
                      <a:pt x="120" y="240"/>
                      <a:pt x="124" y="238"/>
                      <a:pt x="128" y="234"/>
                    </a:cubicBezTo>
                    <a:cubicBezTo>
                      <a:pt x="142" y="252"/>
                      <a:pt x="150" y="222"/>
                      <a:pt x="163" y="231"/>
                    </a:cubicBezTo>
                    <a:cubicBezTo>
                      <a:pt x="163" y="241"/>
                      <a:pt x="153" y="243"/>
                      <a:pt x="150" y="250"/>
                    </a:cubicBezTo>
                    <a:cubicBezTo>
                      <a:pt x="154" y="257"/>
                      <a:pt x="159" y="262"/>
                      <a:pt x="167" y="264"/>
                    </a:cubicBezTo>
                    <a:cubicBezTo>
                      <a:pt x="187" y="243"/>
                      <a:pt x="206" y="221"/>
                      <a:pt x="225" y="200"/>
                    </a:cubicBezTo>
                    <a:cubicBezTo>
                      <a:pt x="217" y="185"/>
                      <a:pt x="204" y="175"/>
                      <a:pt x="194" y="162"/>
                    </a:cubicBezTo>
                    <a:cubicBezTo>
                      <a:pt x="195" y="157"/>
                      <a:pt x="201" y="156"/>
                      <a:pt x="204" y="152"/>
                    </a:cubicBezTo>
                    <a:cubicBezTo>
                      <a:pt x="210" y="156"/>
                      <a:pt x="208" y="162"/>
                      <a:pt x="215" y="163"/>
                    </a:cubicBezTo>
                    <a:cubicBezTo>
                      <a:pt x="224" y="165"/>
                      <a:pt x="234" y="142"/>
                      <a:pt x="240" y="159"/>
                    </a:cubicBezTo>
                    <a:cubicBezTo>
                      <a:pt x="237" y="166"/>
                      <a:pt x="228" y="166"/>
                      <a:pt x="224" y="173"/>
                    </a:cubicBezTo>
                    <a:cubicBezTo>
                      <a:pt x="227" y="180"/>
                      <a:pt x="231" y="185"/>
                      <a:pt x="235" y="190"/>
                    </a:cubicBezTo>
                    <a:cubicBezTo>
                      <a:pt x="260" y="174"/>
                      <a:pt x="283" y="154"/>
                      <a:pt x="307" y="136"/>
                    </a:cubicBezTo>
                    <a:cubicBezTo>
                      <a:pt x="305" y="128"/>
                      <a:pt x="298" y="121"/>
                      <a:pt x="293" y="113"/>
                    </a:cubicBezTo>
                    <a:cubicBezTo>
                      <a:pt x="289" y="106"/>
                      <a:pt x="280" y="97"/>
                      <a:pt x="287" y="89"/>
                    </a:cubicBezTo>
                    <a:cubicBezTo>
                      <a:pt x="288" y="89"/>
                      <a:pt x="289" y="89"/>
                      <a:pt x="289" y="88"/>
                    </a:cubicBezTo>
                    <a:cubicBezTo>
                      <a:pt x="296" y="89"/>
                      <a:pt x="294" y="99"/>
                      <a:pt x="301" y="101"/>
                    </a:cubicBezTo>
                    <a:cubicBezTo>
                      <a:pt x="308" y="102"/>
                      <a:pt x="312" y="93"/>
                      <a:pt x="322" y="93"/>
                    </a:cubicBezTo>
                    <a:cubicBezTo>
                      <a:pt x="323" y="96"/>
                      <a:pt x="324" y="98"/>
                      <a:pt x="325" y="100"/>
                    </a:cubicBezTo>
                    <a:cubicBezTo>
                      <a:pt x="322" y="108"/>
                      <a:pt x="310" y="107"/>
                      <a:pt x="306" y="114"/>
                    </a:cubicBezTo>
                    <a:cubicBezTo>
                      <a:pt x="308" y="121"/>
                      <a:pt x="311" y="125"/>
                      <a:pt x="316" y="130"/>
                    </a:cubicBezTo>
                    <a:cubicBezTo>
                      <a:pt x="343" y="118"/>
                      <a:pt x="369" y="105"/>
                      <a:pt x="395" y="91"/>
                    </a:cubicBezTo>
                    <a:cubicBezTo>
                      <a:pt x="389" y="78"/>
                      <a:pt x="386" y="62"/>
                      <a:pt x="376" y="53"/>
                    </a:cubicBezTo>
                    <a:cubicBezTo>
                      <a:pt x="370" y="65"/>
                      <a:pt x="385" y="74"/>
                      <a:pt x="384" y="88"/>
                    </a:cubicBezTo>
                    <a:cubicBezTo>
                      <a:pt x="373" y="96"/>
                      <a:pt x="359" y="102"/>
                      <a:pt x="345" y="108"/>
                    </a:cubicBezTo>
                    <a:cubicBezTo>
                      <a:pt x="335" y="113"/>
                      <a:pt x="327" y="120"/>
                      <a:pt x="318" y="121"/>
                    </a:cubicBezTo>
                    <a:cubicBezTo>
                      <a:pt x="313" y="109"/>
                      <a:pt x="331" y="110"/>
                      <a:pt x="334" y="102"/>
                    </a:cubicBezTo>
                    <a:cubicBezTo>
                      <a:pt x="333" y="97"/>
                      <a:pt x="330" y="94"/>
                      <a:pt x="329" y="90"/>
                    </a:cubicBezTo>
                    <a:cubicBezTo>
                      <a:pt x="331" y="85"/>
                      <a:pt x="337" y="82"/>
                      <a:pt x="345" y="81"/>
                    </a:cubicBezTo>
                    <a:cubicBezTo>
                      <a:pt x="347" y="85"/>
                      <a:pt x="347" y="91"/>
                      <a:pt x="352" y="93"/>
                    </a:cubicBezTo>
                    <a:cubicBezTo>
                      <a:pt x="360" y="92"/>
                      <a:pt x="368" y="89"/>
                      <a:pt x="373" y="84"/>
                    </a:cubicBezTo>
                    <a:cubicBezTo>
                      <a:pt x="369" y="67"/>
                      <a:pt x="358" y="53"/>
                      <a:pt x="356" y="39"/>
                    </a:cubicBezTo>
                    <a:cubicBezTo>
                      <a:pt x="377" y="27"/>
                      <a:pt x="404" y="16"/>
                      <a:pt x="429" y="13"/>
                    </a:cubicBezTo>
                    <a:cubicBezTo>
                      <a:pt x="429" y="24"/>
                      <a:pt x="415" y="22"/>
                      <a:pt x="407" y="27"/>
                    </a:cubicBezTo>
                    <a:cubicBezTo>
                      <a:pt x="406" y="33"/>
                      <a:pt x="411" y="39"/>
                      <a:pt x="410" y="42"/>
                    </a:cubicBezTo>
                    <a:cubicBezTo>
                      <a:pt x="408" y="46"/>
                      <a:pt x="404" y="47"/>
                      <a:pt x="397" y="47"/>
                    </a:cubicBezTo>
                    <a:cubicBezTo>
                      <a:pt x="395" y="43"/>
                      <a:pt x="394" y="36"/>
                      <a:pt x="391" y="32"/>
                    </a:cubicBezTo>
                    <a:cubicBezTo>
                      <a:pt x="382" y="35"/>
                      <a:pt x="372" y="36"/>
                      <a:pt x="367" y="42"/>
                    </a:cubicBezTo>
                    <a:cubicBezTo>
                      <a:pt x="368" y="46"/>
                      <a:pt x="368" y="50"/>
                      <a:pt x="373" y="50"/>
                    </a:cubicBezTo>
                    <a:cubicBezTo>
                      <a:pt x="377" y="46"/>
                      <a:pt x="378" y="40"/>
                      <a:pt x="388" y="41"/>
                    </a:cubicBezTo>
                    <a:cubicBezTo>
                      <a:pt x="391" y="45"/>
                      <a:pt x="390" y="55"/>
                      <a:pt x="395" y="57"/>
                    </a:cubicBezTo>
                    <a:cubicBezTo>
                      <a:pt x="403" y="57"/>
                      <a:pt x="404" y="51"/>
                      <a:pt x="412" y="52"/>
                    </a:cubicBezTo>
                    <a:cubicBezTo>
                      <a:pt x="415" y="54"/>
                      <a:pt x="413" y="56"/>
                      <a:pt x="414" y="60"/>
                    </a:cubicBezTo>
                    <a:cubicBezTo>
                      <a:pt x="409" y="63"/>
                      <a:pt x="401" y="63"/>
                      <a:pt x="398" y="69"/>
                    </a:cubicBezTo>
                    <a:cubicBezTo>
                      <a:pt x="401" y="75"/>
                      <a:pt x="403" y="82"/>
                      <a:pt x="406" y="88"/>
                    </a:cubicBezTo>
                    <a:cubicBezTo>
                      <a:pt x="434" y="80"/>
                      <a:pt x="459" y="71"/>
                      <a:pt x="487" y="63"/>
                    </a:cubicBezTo>
                    <a:cubicBezTo>
                      <a:pt x="485" y="47"/>
                      <a:pt x="476" y="31"/>
                      <a:pt x="477" y="15"/>
                    </a:cubicBezTo>
                    <a:cubicBezTo>
                      <a:pt x="478" y="11"/>
                      <a:pt x="483" y="12"/>
                      <a:pt x="486" y="11"/>
                    </a:cubicBezTo>
                    <a:cubicBezTo>
                      <a:pt x="490" y="15"/>
                      <a:pt x="490" y="24"/>
                      <a:pt x="493" y="29"/>
                    </a:cubicBezTo>
                    <a:cubicBezTo>
                      <a:pt x="503" y="29"/>
                      <a:pt x="507" y="24"/>
                      <a:pt x="518" y="25"/>
                    </a:cubicBezTo>
                    <a:cubicBezTo>
                      <a:pt x="527" y="39"/>
                      <a:pt x="503" y="36"/>
                      <a:pt x="495" y="40"/>
                    </a:cubicBezTo>
                    <a:cubicBezTo>
                      <a:pt x="495" y="48"/>
                      <a:pt x="497" y="55"/>
                      <a:pt x="499" y="61"/>
                    </a:cubicBezTo>
                    <a:cubicBezTo>
                      <a:pt x="531" y="56"/>
                      <a:pt x="569" y="56"/>
                      <a:pt x="593" y="48"/>
                    </a:cubicBezTo>
                    <a:cubicBezTo>
                      <a:pt x="592" y="34"/>
                      <a:pt x="590" y="15"/>
                      <a:pt x="593" y="1"/>
                    </a:cubicBezTo>
                    <a:cubicBezTo>
                      <a:pt x="594" y="0"/>
                      <a:pt x="597" y="0"/>
                      <a:pt x="600" y="0"/>
                    </a:cubicBezTo>
                    <a:cubicBezTo>
                      <a:pt x="604" y="3"/>
                      <a:pt x="603" y="10"/>
                      <a:pt x="605" y="15"/>
                    </a:cubicBezTo>
                    <a:cubicBezTo>
                      <a:pt x="612" y="18"/>
                      <a:pt x="627" y="14"/>
                      <a:pt x="631" y="20"/>
                    </a:cubicBezTo>
                    <a:cubicBezTo>
                      <a:pt x="631" y="22"/>
                      <a:pt x="631" y="24"/>
                      <a:pt x="631" y="26"/>
                    </a:cubicBezTo>
                    <a:cubicBezTo>
                      <a:pt x="627" y="30"/>
                      <a:pt x="615" y="27"/>
                      <a:pt x="607" y="28"/>
                    </a:cubicBezTo>
                    <a:cubicBezTo>
                      <a:pt x="601" y="32"/>
                      <a:pt x="604" y="47"/>
                      <a:pt x="607" y="52"/>
                    </a:cubicBezTo>
                    <a:cubicBezTo>
                      <a:pt x="635" y="50"/>
                      <a:pt x="670" y="57"/>
                      <a:pt x="699" y="58"/>
                    </a:cubicBezTo>
                    <a:cubicBezTo>
                      <a:pt x="708" y="47"/>
                      <a:pt x="702" y="22"/>
                      <a:pt x="710" y="10"/>
                    </a:cubicBezTo>
                    <a:cubicBezTo>
                      <a:pt x="713" y="7"/>
                      <a:pt x="719" y="10"/>
                      <a:pt x="722" y="12"/>
                    </a:cubicBezTo>
                    <a:cubicBezTo>
                      <a:pt x="723" y="18"/>
                      <a:pt x="717" y="22"/>
                      <a:pt x="720" y="27"/>
                    </a:cubicBezTo>
                    <a:cubicBezTo>
                      <a:pt x="725" y="31"/>
                      <a:pt x="736" y="29"/>
                      <a:pt x="742" y="33"/>
                    </a:cubicBezTo>
                    <a:cubicBezTo>
                      <a:pt x="742" y="38"/>
                      <a:pt x="739" y="39"/>
                      <a:pt x="738" y="42"/>
                    </a:cubicBezTo>
                    <a:cubicBezTo>
                      <a:pt x="733" y="41"/>
                      <a:pt x="727" y="37"/>
                      <a:pt x="722" y="40"/>
                    </a:cubicBezTo>
                    <a:cubicBezTo>
                      <a:pt x="716" y="44"/>
                      <a:pt x="717" y="54"/>
                      <a:pt x="716" y="60"/>
                    </a:cubicBezTo>
                    <a:cubicBezTo>
                      <a:pt x="742" y="69"/>
                      <a:pt x="772" y="73"/>
                      <a:pt x="797" y="83"/>
                    </a:cubicBezTo>
                    <a:cubicBezTo>
                      <a:pt x="808" y="72"/>
                      <a:pt x="810" y="52"/>
                      <a:pt x="818" y="39"/>
                    </a:cubicBezTo>
                    <a:cubicBezTo>
                      <a:pt x="823" y="38"/>
                      <a:pt x="826" y="40"/>
                      <a:pt x="829" y="42"/>
                    </a:cubicBezTo>
                    <a:cubicBezTo>
                      <a:pt x="828" y="46"/>
                      <a:pt x="827" y="50"/>
                      <a:pt x="826" y="53"/>
                    </a:cubicBezTo>
                    <a:cubicBezTo>
                      <a:pt x="828" y="61"/>
                      <a:pt x="840" y="60"/>
                      <a:pt x="844" y="67"/>
                    </a:cubicBezTo>
                    <a:cubicBezTo>
                      <a:pt x="842" y="77"/>
                      <a:pt x="829" y="69"/>
                      <a:pt x="824" y="67"/>
                    </a:cubicBezTo>
                    <a:cubicBezTo>
                      <a:pt x="817" y="70"/>
                      <a:pt x="815" y="78"/>
                      <a:pt x="813" y="85"/>
                    </a:cubicBezTo>
                    <a:cubicBezTo>
                      <a:pt x="828" y="97"/>
                      <a:pt x="845" y="100"/>
                      <a:pt x="865" y="111"/>
                    </a:cubicBezTo>
                    <a:cubicBezTo>
                      <a:pt x="872" y="114"/>
                      <a:pt x="878" y="120"/>
                      <a:pt x="883" y="119"/>
                    </a:cubicBezTo>
                    <a:cubicBezTo>
                      <a:pt x="888" y="118"/>
                      <a:pt x="894" y="106"/>
                      <a:pt x="898" y="100"/>
                    </a:cubicBezTo>
                    <a:cubicBezTo>
                      <a:pt x="903" y="91"/>
                      <a:pt x="907" y="71"/>
                      <a:pt x="918" y="84"/>
                    </a:cubicBezTo>
                    <a:cubicBezTo>
                      <a:pt x="918" y="89"/>
                      <a:pt x="914" y="92"/>
                      <a:pt x="913" y="97"/>
                    </a:cubicBezTo>
                    <a:cubicBezTo>
                      <a:pt x="916" y="103"/>
                      <a:pt x="925" y="105"/>
                      <a:pt x="930" y="110"/>
                    </a:cubicBezTo>
                    <a:cubicBezTo>
                      <a:pt x="930" y="114"/>
                      <a:pt x="926" y="114"/>
                      <a:pt x="925" y="117"/>
                    </a:cubicBezTo>
                    <a:cubicBezTo>
                      <a:pt x="917" y="116"/>
                      <a:pt x="915" y="108"/>
                      <a:pt x="907" y="108"/>
                    </a:cubicBezTo>
                    <a:cubicBezTo>
                      <a:pt x="901" y="109"/>
                      <a:pt x="894" y="121"/>
                      <a:pt x="896" y="126"/>
                    </a:cubicBezTo>
                    <a:cubicBezTo>
                      <a:pt x="897" y="132"/>
                      <a:pt x="925" y="146"/>
                      <a:pt x="931" y="150"/>
                    </a:cubicBezTo>
                    <a:cubicBezTo>
                      <a:pt x="945" y="161"/>
                      <a:pt x="954" y="171"/>
                      <a:pt x="964" y="176"/>
                    </a:cubicBezTo>
                    <a:cubicBezTo>
                      <a:pt x="978" y="166"/>
                      <a:pt x="985" y="150"/>
                      <a:pt x="996" y="137"/>
                    </a:cubicBezTo>
                    <a:cubicBezTo>
                      <a:pt x="1002" y="139"/>
                      <a:pt x="1006" y="142"/>
                      <a:pt x="1008" y="147"/>
                    </a:cubicBezTo>
                    <a:cubicBezTo>
                      <a:pt x="1005" y="151"/>
                      <a:pt x="1001" y="153"/>
                      <a:pt x="1000" y="159"/>
                    </a:cubicBezTo>
                    <a:cubicBezTo>
                      <a:pt x="1002" y="166"/>
                      <a:pt x="1010" y="168"/>
                      <a:pt x="1014" y="173"/>
                    </a:cubicBezTo>
                    <a:cubicBezTo>
                      <a:pt x="1013" y="176"/>
                      <a:pt x="1010" y="176"/>
                      <a:pt x="1010" y="179"/>
                    </a:cubicBezTo>
                    <a:cubicBezTo>
                      <a:pt x="1001" y="179"/>
                      <a:pt x="1000" y="171"/>
                      <a:pt x="993" y="168"/>
                    </a:cubicBezTo>
                    <a:cubicBezTo>
                      <a:pt x="987" y="171"/>
                      <a:pt x="977" y="177"/>
                      <a:pt x="977" y="184"/>
                    </a:cubicBezTo>
                    <a:cubicBezTo>
                      <a:pt x="977" y="192"/>
                      <a:pt x="1001" y="207"/>
                      <a:pt x="1008" y="214"/>
                    </a:cubicBezTo>
                    <a:cubicBezTo>
                      <a:pt x="1022" y="226"/>
                      <a:pt x="1028" y="238"/>
                      <a:pt x="1039" y="244"/>
                    </a:cubicBezTo>
                    <a:cubicBezTo>
                      <a:pt x="1044" y="241"/>
                      <a:pt x="1051" y="235"/>
                      <a:pt x="1059" y="229"/>
                    </a:cubicBezTo>
                    <a:cubicBezTo>
                      <a:pt x="1068" y="221"/>
                      <a:pt x="1076" y="206"/>
                      <a:pt x="1085" y="219"/>
                    </a:cubicBezTo>
                    <a:cubicBezTo>
                      <a:pt x="1081" y="226"/>
                      <a:pt x="1075" y="225"/>
                      <a:pt x="1075" y="232"/>
                    </a:cubicBezTo>
                    <a:cubicBezTo>
                      <a:pt x="1074" y="242"/>
                      <a:pt x="1098" y="252"/>
                      <a:pt x="1081" y="259"/>
                    </a:cubicBezTo>
                    <a:cubicBezTo>
                      <a:pt x="1073" y="256"/>
                      <a:pt x="1072" y="245"/>
                      <a:pt x="1065" y="242"/>
                    </a:cubicBezTo>
                    <a:cubicBezTo>
                      <a:pt x="1057" y="244"/>
                      <a:pt x="1052" y="249"/>
                      <a:pt x="1047" y="253"/>
                    </a:cubicBezTo>
                    <a:cubicBezTo>
                      <a:pt x="1064" y="279"/>
                      <a:pt x="1083" y="302"/>
                      <a:pt x="1098" y="329"/>
                    </a:cubicBezTo>
                    <a:cubicBezTo>
                      <a:pt x="1115" y="322"/>
                      <a:pt x="1128" y="307"/>
                      <a:pt x="1146" y="305"/>
                    </a:cubicBezTo>
                    <a:cubicBezTo>
                      <a:pt x="1151" y="316"/>
                      <a:pt x="1137" y="316"/>
                      <a:pt x="1134" y="322"/>
                    </a:cubicBezTo>
                    <a:cubicBezTo>
                      <a:pt x="1135" y="330"/>
                      <a:pt x="1142" y="332"/>
                      <a:pt x="1141" y="341"/>
                    </a:cubicBezTo>
                    <a:cubicBezTo>
                      <a:pt x="1140" y="342"/>
                      <a:pt x="1138" y="344"/>
                      <a:pt x="1136" y="345"/>
                    </a:cubicBezTo>
                    <a:cubicBezTo>
                      <a:pt x="1129" y="342"/>
                      <a:pt x="1129" y="332"/>
                      <a:pt x="1122" y="329"/>
                    </a:cubicBezTo>
                    <a:cubicBezTo>
                      <a:pt x="1117" y="332"/>
                      <a:pt x="1108" y="333"/>
                      <a:pt x="1105" y="338"/>
                    </a:cubicBezTo>
                    <a:cubicBezTo>
                      <a:pt x="1115" y="364"/>
                      <a:pt x="1130" y="385"/>
                      <a:pt x="1138" y="413"/>
                    </a:cubicBezTo>
                    <a:cubicBezTo>
                      <a:pt x="1153" y="417"/>
                      <a:pt x="1189" y="382"/>
                      <a:pt x="1192" y="410"/>
                    </a:cubicBezTo>
                    <a:cubicBezTo>
                      <a:pt x="1190" y="415"/>
                      <a:pt x="1183" y="415"/>
                      <a:pt x="1178" y="417"/>
                    </a:cubicBezTo>
                    <a:cubicBezTo>
                      <a:pt x="1177" y="426"/>
                      <a:pt x="1183" y="428"/>
                      <a:pt x="1182" y="437"/>
                    </a:cubicBezTo>
                    <a:cubicBezTo>
                      <a:pt x="1169" y="443"/>
                      <a:pt x="1172" y="424"/>
                      <a:pt x="1165" y="420"/>
                    </a:cubicBezTo>
                    <a:cubicBezTo>
                      <a:pt x="1157" y="422"/>
                      <a:pt x="1149" y="423"/>
                      <a:pt x="1145" y="428"/>
                    </a:cubicBezTo>
                    <a:cubicBezTo>
                      <a:pt x="1149" y="440"/>
                      <a:pt x="1153" y="454"/>
                      <a:pt x="1156" y="467"/>
                    </a:cubicBezTo>
                    <a:cubicBezTo>
                      <a:pt x="1160" y="480"/>
                      <a:pt x="1162" y="494"/>
                      <a:pt x="1169" y="504"/>
                    </a:cubicBezTo>
                    <a:cubicBezTo>
                      <a:pt x="1182" y="501"/>
                      <a:pt x="1201" y="497"/>
                      <a:pt x="1218" y="495"/>
                    </a:cubicBezTo>
                    <a:cubicBezTo>
                      <a:pt x="1218" y="499"/>
                      <a:pt x="1220" y="501"/>
                      <a:pt x="1220" y="506"/>
                    </a:cubicBezTo>
                    <a:cubicBezTo>
                      <a:pt x="1216" y="510"/>
                      <a:pt x="1208" y="509"/>
                      <a:pt x="1202" y="511"/>
                    </a:cubicBezTo>
                    <a:cubicBezTo>
                      <a:pt x="1197" y="518"/>
                      <a:pt x="1211" y="533"/>
                      <a:pt x="1198" y="535"/>
                    </a:cubicBezTo>
                    <a:cubicBezTo>
                      <a:pt x="1190" y="532"/>
                      <a:pt x="1195" y="515"/>
                      <a:pt x="1188" y="511"/>
                    </a:cubicBezTo>
                    <a:cubicBezTo>
                      <a:pt x="1181" y="514"/>
                      <a:pt x="1170" y="512"/>
                      <a:pt x="1167" y="519"/>
                    </a:cubicBezTo>
                    <a:cubicBezTo>
                      <a:pt x="1174" y="544"/>
                      <a:pt x="1174" y="576"/>
                      <a:pt x="1177" y="602"/>
                    </a:cubicBezTo>
                    <a:cubicBezTo>
                      <a:pt x="1187" y="613"/>
                      <a:pt x="1210" y="600"/>
                      <a:pt x="1226" y="606"/>
                    </a:cubicBezTo>
                    <a:close/>
                    <a:moveTo>
                      <a:pt x="1131" y="675"/>
                    </a:moveTo>
                    <a:cubicBezTo>
                      <a:pt x="1144" y="666"/>
                      <a:pt x="1152" y="644"/>
                      <a:pt x="1140" y="626"/>
                    </a:cubicBezTo>
                    <a:cubicBezTo>
                      <a:pt x="1122" y="626"/>
                      <a:pt x="1126" y="649"/>
                      <a:pt x="1112" y="653"/>
                    </a:cubicBezTo>
                    <a:cubicBezTo>
                      <a:pt x="1111" y="641"/>
                      <a:pt x="1110" y="627"/>
                      <a:pt x="1096" y="625"/>
                    </a:cubicBezTo>
                    <a:cubicBezTo>
                      <a:pt x="1094" y="621"/>
                      <a:pt x="1094" y="614"/>
                      <a:pt x="1087" y="614"/>
                    </a:cubicBezTo>
                    <a:cubicBezTo>
                      <a:pt x="1079" y="623"/>
                      <a:pt x="1087" y="636"/>
                      <a:pt x="1087" y="646"/>
                    </a:cubicBezTo>
                    <a:cubicBezTo>
                      <a:pt x="1081" y="653"/>
                      <a:pt x="1065" y="650"/>
                      <a:pt x="1058" y="655"/>
                    </a:cubicBezTo>
                    <a:cubicBezTo>
                      <a:pt x="1055" y="633"/>
                      <a:pt x="1037" y="627"/>
                      <a:pt x="1029" y="611"/>
                    </a:cubicBezTo>
                    <a:cubicBezTo>
                      <a:pt x="1020" y="610"/>
                      <a:pt x="1011" y="611"/>
                      <a:pt x="1006" y="614"/>
                    </a:cubicBezTo>
                    <a:cubicBezTo>
                      <a:pt x="994" y="606"/>
                      <a:pt x="994" y="586"/>
                      <a:pt x="976" y="583"/>
                    </a:cubicBezTo>
                    <a:cubicBezTo>
                      <a:pt x="972" y="600"/>
                      <a:pt x="967" y="620"/>
                      <a:pt x="979" y="630"/>
                    </a:cubicBezTo>
                    <a:cubicBezTo>
                      <a:pt x="957" y="640"/>
                      <a:pt x="974" y="681"/>
                      <a:pt x="988" y="686"/>
                    </a:cubicBezTo>
                    <a:cubicBezTo>
                      <a:pt x="1003" y="691"/>
                      <a:pt x="1020" y="682"/>
                      <a:pt x="1018" y="668"/>
                    </a:cubicBezTo>
                    <a:cubicBezTo>
                      <a:pt x="1016" y="655"/>
                      <a:pt x="1001" y="656"/>
                      <a:pt x="994" y="661"/>
                    </a:cubicBezTo>
                    <a:cubicBezTo>
                      <a:pt x="986" y="618"/>
                      <a:pt x="1037" y="629"/>
                      <a:pt x="1039" y="660"/>
                    </a:cubicBezTo>
                    <a:cubicBezTo>
                      <a:pt x="1041" y="680"/>
                      <a:pt x="1024" y="690"/>
                      <a:pt x="1030" y="711"/>
                    </a:cubicBezTo>
                    <a:cubicBezTo>
                      <a:pt x="1037" y="711"/>
                      <a:pt x="1042" y="718"/>
                      <a:pt x="1049" y="715"/>
                    </a:cubicBezTo>
                    <a:cubicBezTo>
                      <a:pt x="1040" y="681"/>
                      <a:pt x="1087" y="659"/>
                      <a:pt x="1109" y="680"/>
                    </a:cubicBezTo>
                    <a:cubicBezTo>
                      <a:pt x="1120" y="690"/>
                      <a:pt x="1116" y="709"/>
                      <a:pt x="1100" y="710"/>
                    </a:cubicBezTo>
                    <a:cubicBezTo>
                      <a:pt x="1092" y="708"/>
                      <a:pt x="1098" y="695"/>
                      <a:pt x="1092" y="692"/>
                    </a:cubicBezTo>
                    <a:cubicBezTo>
                      <a:pt x="1085" y="688"/>
                      <a:pt x="1078" y="694"/>
                      <a:pt x="1075" y="698"/>
                    </a:cubicBezTo>
                    <a:cubicBezTo>
                      <a:pt x="1073" y="718"/>
                      <a:pt x="1084" y="730"/>
                      <a:pt x="1101" y="728"/>
                    </a:cubicBezTo>
                    <a:cubicBezTo>
                      <a:pt x="1105" y="741"/>
                      <a:pt x="1112" y="751"/>
                      <a:pt x="1126" y="754"/>
                    </a:cubicBezTo>
                    <a:cubicBezTo>
                      <a:pt x="1133" y="743"/>
                      <a:pt x="1121" y="736"/>
                      <a:pt x="1123" y="724"/>
                    </a:cubicBezTo>
                    <a:cubicBezTo>
                      <a:pt x="1125" y="718"/>
                      <a:pt x="1133" y="715"/>
                      <a:pt x="1136" y="709"/>
                    </a:cubicBezTo>
                    <a:cubicBezTo>
                      <a:pt x="1143" y="694"/>
                      <a:pt x="1134" y="687"/>
                      <a:pt x="1131" y="675"/>
                    </a:cubicBezTo>
                    <a:close/>
                    <a:moveTo>
                      <a:pt x="1136" y="573"/>
                    </a:moveTo>
                    <a:cubicBezTo>
                      <a:pt x="1136" y="568"/>
                      <a:pt x="1137" y="559"/>
                      <a:pt x="1135" y="555"/>
                    </a:cubicBezTo>
                    <a:cubicBezTo>
                      <a:pt x="1125" y="554"/>
                      <a:pt x="1124" y="562"/>
                      <a:pt x="1116" y="564"/>
                    </a:cubicBezTo>
                    <a:cubicBezTo>
                      <a:pt x="1096" y="544"/>
                      <a:pt x="1143" y="531"/>
                      <a:pt x="1126" y="508"/>
                    </a:cubicBezTo>
                    <a:cubicBezTo>
                      <a:pt x="1113" y="521"/>
                      <a:pt x="1091" y="526"/>
                      <a:pt x="1082" y="543"/>
                    </a:cubicBezTo>
                    <a:cubicBezTo>
                      <a:pt x="1072" y="533"/>
                      <a:pt x="1053" y="543"/>
                      <a:pt x="1045" y="546"/>
                    </a:cubicBezTo>
                    <a:cubicBezTo>
                      <a:pt x="1032" y="549"/>
                      <a:pt x="1021" y="548"/>
                      <a:pt x="1019" y="556"/>
                    </a:cubicBezTo>
                    <a:cubicBezTo>
                      <a:pt x="1017" y="565"/>
                      <a:pt x="1026" y="568"/>
                      <a:pt x="1031" y="575"/>
                    </a:cubicBezTo>
                    <a:cubicBezTo>
                      <a:pt x="1029" y="590"/>
                      <a:pt x="1035" y="599"/>
                      <a:pt x="1044" y="605"/>
                    </a:cubicBezTo>
                    <a:cubicBezTo>
                      <a:pt x="1060" y="607"/>
                      <a:pt x="1073" y="600"/>
                      <a:pt x="1067" y="583"/>
                    </a:cubicBezTo>
                    <a:cubicBezTo>
                      <a:pt x="1065" y="579"/>
                      <a:pt x="1054" y="583"/>
                      <a:pt x="1052" y="579"/>
                    </a:cubicBezTo>
                    <a:cubicBezTo>
                      <a:pt x="1063" y="549"/>
                      <a:pt x="1093" y="568"/>
                      <a:pt x="1094" y="592"/>
                    </a:cubicBezTo>
                    <a:cubicBezTo>
                      <a:pt x="1094" y="599"/>
                      <a:pt x="1090" y="623"/>
                      <a:pt x="1103" y="621"/>
                    </a:cubicBezTo>
                    <a:cubicBezTo>
                      <a:pt x="1110" y="619"/>
                      <a:pt x="1107" y="600"/>
                      <a:pt x="1112" y="594"/>
                    </a:cubicBezTo>
                    <a:cubicBezTo>
                      <a:pt x="1118" y="587"/>
                      <a:pt x="1133" y="584"/>
                      <a:pt x="1136" y="573"/>
                    </a:cubicBezTo>
                    <a:close/>
                    <a:moveTo>
                      <a:pt x="1115" y="465"/>
                    </a:moveTo>
                    <a:cubicBezTo>
                      <a:pt x="1117" y="458"/>
                      <a:pt x="1114" y="453"/>
                      <a:pt x="1115" y="445"/>
                    </a:cubicBezTo>
                    <a:cubicBezTo>
                      <a:pt x="1112" y="443"/>
                      <a:pt x="1107" y="443"/>
                      <a:pt x="1106" y="440"/>
                    </a:cubicBezTo>
                    <a:cubicBezTo>
                      <a:pt x="1107" y="434"/>
                      <a:pt x="1104" y="432"/>
                      <a:pt x="1103" y="428"/>
                    </a:cubicBezTo>
                    <a:cubicBezTo>
                      <a:pt x="1096" y="424"/>
                      <a:pt x="1083" y="427"/>
                      <a:pt x="1080" y="434"/>
                    </a:cubicBezTo>
                    <a:cubicBezTo>
                      <a:pt x="1088" y="449"/>
                      <a:pt x="1078" y="463"/>
                      <a:pt x="1072" y="474"/>
                    </a:cubicBezTo>
                    <a:cubicBezTo>
                      <a:pt x="1076" y="487"/>
                      <a:pt x="1098" y="495"/>
                      <a:pt x="1105" y="479"/>
                    </a:cubicBezTo>
                    <a:cubicBezTo>
                      <a:pt x="1105" y="475"/>
                      <a:pt x="1102" y="474"/>
                      <a:pt x="1103" y="469"/>
                    </a:cubicBezTo>
                    <a:cubicBezTo>
                      <a:pt x="1107" y="468"/>
                      <a:pt x="1110" y="466"/>
                      <a:pt x="1115" y="465"/>
                    </a:cubicBezTo>
                    <a:close/>
                    <a:moveTo>
                      <a:pt x="1102" y="801"/>
                    </a:moveTo>
                    <a:cubicBezTo>
                      <a:pt x="1109" y="791"/>
                      <a:pt x="1104" y="777"/>
                      <a:pt x="1093" y="774"/>
                    </a:cubicBezTo>
                    <a:cubicBezTo>
                      <a:pt x="1089" y="767"/>
                      <a:pt x="1088" y="757"/>
                      <a:pt x="1076" y="758"/>
                    </a:cubicBezTo>
                    <a:cubicBezTo>
                      <a:pt x="1072" y="779"/>
                      <a:pt x="1064" y="800"/>
                      <a:pt x="1066" y="821"/>
                    </a:cubicBezTo>
                    <a:cubicBezTo>
                      <a:pt x="1087" y="828"/>
                      <a:pt x="1083" y="801"/>
                      <a:pt x="1102" y="801"/>
                    </a:cubicBezTo>
                    <a:close/>
                    <a:moveTo>
                      <a:pt x="1091" y="417"/>
                    </a:moveTo>
                    <a:cubicBezTo>
                      <a:pt x="1091" y="414"/>
                      <a:pt x="1088" y="412"/>
                      <a:pt x="1087" y="406"/>
                    </a:cubicBezTo>
                    <a:cubicBezTo>
                      <a:pt x="1085" y="398"/>
                      <a:pt x="1086" y="392"/>
                      <a:pt x="1081" y="389"/>
                    </a:cubicBezTo>
                    <a:cubicBezTo>
                      <a:pt x="1076" y="385"/>
                      <a:pt x="1072" y="389"/>
                      <a:pt x="1066" y="390"/>
                    </a:cubicBezTo>
                    <a:cubicBezTo>
                      <a:pt x="1060" y="380"/>
                      <a:pt x="1045" y="383"/>
                      <a:pt x="1045" y="392"/>
                    </a:cubicBezTo>
                    <a:cubicBezTo>
                      <a:pt x="1044" y="401"/>
                      <a:pt x="1067" y="418"/>
                      <a:pt x="1069" y="427"/>
                    </a:cubicBezTo>
                    <a:cubicBezTo>
                      <a:pt x="1080" y="431"/>
                      <a:pt x="1090" y="426"/>
                      <a:pt x="1091" y="417"/>
                    </a:cubicBezTo>
                    <a:close/>
                    <a:moveTo>
                      <a:pt x="1080" y="509"/>
                    </a:moveTo>
                    <a:cubicBezTo>
                      <a:pt x="1085" y="505"/>
                      <a:pt x="1091" y="502"/>
                      <a:pt x="1090" y="496"/>
                    </a:cubicBezTo>
                    <a:cubicBezTo>
                      <a:pt x="1089" y="493"/>
                      <a:pt x="1068" y="477"/>
                      <a:pt x="1064" y="477"/>
                    </a:cubicBezTo>
                    <a:cubicBezTo>
                      <a:pt x="1055" y="475"/>
                      <a:pt x="1045" y="484"/>
                      <a:pt x="1039" y="478"/>
                    </a:cubicBezTo>
                    <a:cubicBezTo>
                      <a:pt x="1034" y="481"/>
                      <a:pt x="1038" y="486"/>
                      <a:pt x="1036" y="493"/>
                    </a:cubicBezTo>
                    <a:cubicBezTo>
                      <a:pt x="1034" y="501"/>
                      <a:pt x="1027" y="508"/>
                      <a:pt x="1029" y="514"/>
                    </a:cubicBezTo>
                    <a:cubicBezTo>
                      <a:pt x="1031" y="525"/>
                      <a:pt x="1046" y="529"/>
                      <a:pt x="1056" y="520"/>
                    </a:cubicBezTo>
                    <a:cubicBezTo>
                      <a:pt x="1064" y="527"/>
                      <a:pt x="1082" y="524"/>
                      <a:pt x="1080" y="509"/>
                    </a:cubicBezTo>
                    <a:close/>
                    <a:moveTo>
                      <a:pt x="1074" y="848"/>
                    </a:moveTo>
                    <a:cubicBezTo>
                      <a:pt x="1084" y="847"/>
                      <a:pt x="1088" y="832"/>
                      <a:pt x="1079" y="826"/>
                    </a:cubicBezTo>
                    <a:cubicBezTo>
                      <a:pt x="1072" y="826"/>
                      <a:pt x="1065" y="827"/>
                      <a:pt x="1060" y="824"/>
                    </a:cubicBezTo>
                    <a:cubicBezTo>
                      <a:pt x="1054" y="829"/>
                      <a:pt x="1046" y="832"/>
                      <a:pt x="1034" y="831"/>
                    </a:cubicBezTo>
                    <a:cubicBezTo>
                      <a:pt x="1027" y="841"/>
                      <a:pt x="1032" y="861"/>
                      <a:pt x="1039" y="866"/>
                    </a:cubicBezTo>
                    <a:cubicBezTo>
                      <a:pt x="1045" y="866"/>
                      <a:pt x="1048" y="865"/>
                      <a:pt x="1051" y="863"/>
                    </a:cubicBezTo>
                    <a:cubicBezTo>
                      <a:pt x="1059" y="881"/>
                      <a:pt x="1087" y="866"/>
                      <a:pt x="1074" y="848"/>
                    </a:cubicBezTo>
                    <a:close/>
                    <a:moveTo>
                      <a:pt x="1039" y="472"/>
                    </a:moveTo>
                    <a:cubicBezTo>
                      <a:pt x="1059" y="487"/>
                      <a:pt x="1094" y="448"/>
                      <a:pt x="1074" y="435"/>
                    </a:cubicBezTo>
                    <a:cubicBezTo>
                      <a:pt x="1064" y="428"/>
                      <a:pt x="1057" y="438"/>
                      <a:pt x="1050" y="445"/>
                    </a:cubicBezTo>
                    <a:cubicBezTo>
                      <a:pt x="1030" y="443"/>
                      <a:pt x="1029" y="465"/>
                      <a:pt x="1039" y="472"/>
                    </a:cubicBezTo>
                    <a:close/>
                    <a:moveTo>
                      <a:pt x="1074" y="756"/>
                    </a:moveTo>
                    <a:cubicBezTo>
                      <a:pt x="1078" y="741"/>
                      <a:pt x="1066" y="733"/>
                      <a:pt x="1062" y="723"/>
                    </a:cubicBezTo>
                    <a:cubicBezTo>
                      <a:pt x="1047" y="723"/>
                      <a:pt x="1030" y="708"/>
                      <a:pt x="1022" y="722"/>
                    </a:cubicBezTo>
                    <a:cubicBezTo>
                      <a:pt x="1019" y="728"/>
                      <a:pt x="1019" y="740"/>
                      <a:pt x="1020" y="747"/>
                    </a:cubicBezTo>
                    <a:cubicBezTo>
                      <a:pt x="1032" y="749"/>
                      <a:pt x="1047" y="744"/>
                      <a:pt x="1053" y="754"/>
                    </a:cubicBezTo>
                    <a:cubicBezTo>
                      <a:pt x="1063" y="752"/>
                      <a:pt x="1067" y="758"/>
                      <a:pt x="1074" y="756"/>
                    </a:cubicBezTo>
                    <a:close/>
                    <a:moveTo>
                      <a:pt x="1064" y="783"/>
                    </a:moveTo>
                    <a:cubicBezTo>
                      <a:pt x="1066" y="776"/>
                      <a:pt x="1071" y="771"/>
                      <a:pt x="1069" y="766"/>
                    </a:cubicBezTo>
                    <a:cubicBezTo>
                      <a:pt x="1067" y="755"/>
                      <a:pt x="1049" y="761"/>
                      <a:pt x="1045" y="751"/>
                    </a:cubicBezTo>
                    <a:cubicBezTo>
                      <a:pt x="1037" y="750"/>
                      <a:pt x="1033" y="751"/>
                      <a:pt x="1029" y="754"/>
                    </a:cubicBezTo>
                    <a:cubicBezTo>
                      <a:pt x="1027" y="761"/>
                      <a:pt x="1026" y="767"/>
                      <a:pt x="1023" y="772"/>
                    </a:cubicBezTo>
                    <a:cubicBezTo>
                      <a:pt x="1025" y="777"/>
                      <a:pt x="1030" y="779"/>
                      <a:pt x="1029" y="787"/>
                    </a:cubicBezTo>
                    <a:cubicBezTo>
                      <a:pt x="1040" y="792"/>
                      <a:pt x="1049" y="803"/>
                      <a:pt x="1064" y="799"/>
                    </a:cubicBezTo>
                    <a:cubicBezTo>
                      <a:pt x="1067" y="795"/>
                      <a:pt x="1067" y="787"/>
                      <a:pt x="1064" y="783"/>
                    </a:cubicBezTo>
                    <a:close/>
                    <a:moveTo>
                      <a:pt x="1062" y="349"/>
                    </a:moveTo>
                    <a:cubicBezTo>
                      <a:pt x="1063" y="336"/>
                      <a:pt x="1047" y="335"/>
                      <a:pt x="1044" y="323"/>
                    </a:cubicBezTo>
                    <a:cubicBezTo>
                      <a:pt x="1041" y="315"/>
                      <a:pt x="1044" y="307"/>
                      <a:pt x="1043" y="301"/>
                    </a:cubicBezTo>
                    <a:cubicBezTo>
                      <a:pt x="1039" y="284"/>
                      <a:pt x="1023" y="275"/>
                      <a:pt x="1000" y="278"/>
                    </a:cubicBezTo>
                    <a:cubicBezTo>
                      <a:pt x="988" y="265"/>
                      <a:pt x="983" y="247"/>
                      <a:pt x="976" y="229"/>
                    </a:cubicBezTo>
                    <a:cubicBezTo>
                      <a:pt x="968" y="229"/>
                      <a:pt x="965" y="251"/>
                      <a:pt x="965" y="257"/>
                    </a:cubicBezTo>
                    <a:cubicBezTo>
                      <a:pt x="966" y="263"/>
                      <a:pt x="975" y="270"/>
                      <a:pt x="975" y="277"/>
                    </a:cubicBezTo>
                    <a:cubicBezTo>
                      <a:pt x="974" y="291"/>
                      <a:pt x="947" y="285"/>
                      <a:pt x="946" y="300"/>
                    </a:cubicBezTo>
                    <a:cubicBezTo>
                      <a:pt x="946" y="304"/>
                      <a:pt x="949" y="306"/>
                      <a:pt x="950" y="310"/>
                    </a:cubicBezTo>
                    <a:cubicBezTo>
                      <a:pt x="952" y="316"/>
                      <a:pt x="951" y="321"/>
                      <a:pt x="951" y="326"/>
                    </a:cubicBezTo>
                    <a:cubicBezTo>
                      <a:pt x="942" y="325"/>
                      <a:pt x="937" y="319"/>
                      <a:pt x="928" y="318"/>
                    </a:cubicBezTo>
                    <a:cubicBezTo>
                      <a:pt x="923" y="317"/>
                      <a:pt x="917" y="319"/>
                      <a:pt x="913" y="318"/>
                    </a:cubicBezTo>
                    <a:cubicBezTo>
                      <a:pt x="908" y="317"/>
                      <a:pt x="905" y="310"/>
                      <a:pt x="900" y="310"/>
                    </a:cubicBezTo>
                    <a:cubicBezTo>
                      <a:pt x="886" y="311"/>
                      <a:pt x="888" y="335"/>
                      <a:pt x="878" y="337"/>
                    </a:cubicBezTo>
                    <a:cubicBezTo>
                      <a:pt x="862" y="341"/>
                      <a:pt x="848" y="303"/>
                      <a:pt x="826" y="321"/>
                    </a:cubicBezTo>
                    <a:cubicBezTo>
                      <a:pt x="828" y="329"/>
                      <a:pt x="836" y="330"/>
                      <a:pt x="842" y="336"/>
                    </a:cubicBezTo>
                    <a:cubicBezTo>
                      <a:pt x="851" y="346"/>
                      <a:pt x="853" y="363"/>
                      <a:pt x="872" y="362"/>
                    </a:cubicBezTo>
                    <a:cubicBezTo>
                      <a:pt x="874" y="371"/>
                      <a:pt x="879" y="377"/>
                      <a:pt x="888" y="379"/>
                    </a:cubicBezTo>
                    <a:cubicBezTo>
                      <a:pt x="889" y="392"/>
                      <a:pt x="894" y="402"/>
                      <a:pt x="907" y="398"/>
                    </a:cubicBezTo>
                    <a:cubicBezTo>
                      <a:pt x="913" y="397"/>
                      <a:pt x="917" y="382"/>
                      <a:pt x="928" y="388"/>
                    </a:cubicBezTo>
                    <a:cubicBezTo>
                      <a:pt x="955" y="374"/>
                      <a:pt x="920" y="340"/>
                      <a:pt x="907" y="368"/>
                    </a:cubicBezTo>
                    <a:cubicBezTo>
                      <a:pt x="891" y="361"/>
                      <a:pt x="902" y="342"/>
                      <a:pt x="911" y="340"/>
                    </a:cubicBezTo>
                    <a:cubicBezTo>
                      <a:pt x="947" y="332"/>
                      <a:pt x="954" y="376"/>
                      <a:pt x="973" y="376"/>
                    </a:cubicBezTo>
                    <a:cubicBezTo>
                      <a:pt x="979" y="376"/>
                      <a:pt x="985" y="369"/>
                      <a:pt x="987" y="365"/>
                    </a:cubicBezTo>
                    <a:cubicBezTo>
                      <a:pt x="969" y="350"/>
                      <a:pt x="965" y="321"/>
                      <a:pt x="982" y="307"/>
                    </a:cubicBezTo>
                    <a:cubicBezTo>
                      <a:pt x="1001" y="293"/>
                      <a:pt x="1037" y="308"/>
                      <a:pt x="1017" y="326"/>
                    </a:cubicBezTo>
                    <a:cubicBezTo>
                      <a:pt x="1006" y="319"/>
                      <a:pt x="997" y="328"/>
                      <a:pt x="998" y="337"/>
                    </a:cubicBezTo>
                    <a:cubicBezTo>
                      <a:pt x="999" y="352"/>
                      <a:pt x="1020" y="353"/>
                      <a:pt x="1031" y="345"/>
                    </a:cubicBezTo>
                    <a:cubicBezTo>
                      <a:pt x="1040" y="352"/>
                      <a:pt x="1047" y="349"/>
                      <a:pt x="1062" y="349"/>
                    </a:cubicBezTo>
                    <a:close/>
                    <a:moveTo>
                      <a:pt x="1061" y="425"/>
                    </a:moveTo>
                    <a:cubicBezTo>
                      <a:pt x="1062" y="417"/>
                      <a:pt x="1045" y="405"/>
                      <a:pt x="1043" y="399"/>
                    </a:cubicBezTo>
                    <a:cubicBezTo>
                      <a:pt x="1031" y="397"/>
                      <a:pt x="1031" y="404"/>
                      <a:pt x="1023" y="408"/>
                    </a:cubicBezTo>
                    <a:cubicBezTo>
                      <a:pt x="1020" y="410"/>
                      <a:pt x="1016" y="409"/>
                      <a:pt x="1015" y="410"/>
                    </a:cubicBezTo>
                    <a:cubicBezTo>
                      <a:pt x="1003" y="419"/>
                      <a:pt x="1008" y="431"/>
                      <a:pt x="1017" y="436"/>
                    </a:cubicBezTo>
                    <a:cubicBezTo>
                      <a:pt x="1026" y="433"/>
                      <a:pt x="1030" y="441"/>
                      <a:pt x="1037" y="441"/>
                    </a:cubicBezTo>
                    <a:cubicBezTo>
                      <a:pt x="1048" y="443"/>
                      <a:pt x="1060" y="432"/>
                      <a:pt x="1061" y="425"/>
                    </a:cubicBezTo>
                    <a:close/>
                    <a:moveTo>
                      <a:pt x="1011" y="805"/>
                    </a:moveTo>
                    <a:cubicBezTo>
                      <a:pt x="1009" y="836"/>
                      <a:pt x="1079" y="832"/>
                      <a:pt x="1057" y="804"/>
                    </a:cubicBezTo>
                    <a:cubicBezTo>
                      <a:pt x="1044" y="807"/>
                      <a:pt x="1038" y="794"/>
                      <a:pt x="1029" y="795"/>
                    </a:cubicBezTo>
                    <a:cubicBezTo>
                      <a:pt x="1022" y="795"/>
                      <a:pt x="1019" y="802"/>
                      <a:pt x="1011" y="805"/>
                    </a:cubicBezTo>
                    <a:close/>
                    <a:moveTo>
                      <a:pt x="1038" y="390"/>
                    </a:moveTo>
                    <a:cubicBezTo>
                      <a:pt x="1039" y="382"/>
                      <a:pt x="1031" y="380"/>
                      <a:pt x="1023" y="377"/>
                    </a:cubicBezTo>
                    <a:cubicBezTo>
                      <a:pt x="1027" y="355"/>
                      <a:pt x="996" y="358"/>
                      <a:pt x="994" y="373"/>
                    </a:cubicBezTo>
                    <a:cubicBezTo>
                      <a:pt x="962" y="374"/>
                      <a:pt x="983" y="420"/>
                      <a:pt x="1002" y="421"/>
                    </a:cubicBezTo>
                    <a:cubicBezTo>
                      <a:pt x="1001" y="404"/>
                      <a:pt x="1038" y="403"/>
                      <a:pt x="1038" y="390"/>
                    </a:cubicBezTo>
                    <a:close/>
                    <a:moveTo>
                      <a:pt x="1032" y="541"/>
                    </a:moveTo>
                    <a:cubicBezTo>
                      <a:pt x="1033" y="537"/>
                      <a:pt x="1027" y="533"/>
                      <a:pt x="1024" y="528"/>
                    </a:cubicBezTo>
                    <a:cubicBezTo>
                      <a:pt x="1021" y="521"/>
                      <a:pt x="1022" y="515"/>
                      <a:pt x="1018" y="509"/>
                    </a:cubicBezTo>
                    <a:cubicBezTo>
                      <a:pt x="1010" y="510"/>
                      <a:pt x="997" y="514"/>
                      <a:pt x="993" y="523"/>
                    </a:cubicBezTo>
                    <a:cubicBezTo>
                      <a:pt x="967" y="518"/>
                      <a:pt x="961" y="551"/>
                      <a:pt x="975" y="564"/>
                    </a:cubicBezTo>
                    <a:cubicBezTo>
                      <a:pt x="982" y="565"/>
                      <a:pt x="986" y="563"/>
                      <a:pt x="990" y="561"/>
                    </a:cubicBezTo>
                    <a:cubicBezTo>
                      <a:pt x="992" y="555"/>
                      <a:pt x="990" y="552"/>
                      <a:pt x="990" y="547"/>
                    </a:cubicBezTo>
                    <a:cubicBezTo>
                      <a:pt x="995" y="533"/>
                      <a:pt x="1028" y="561"/>
                      <a:pt x="1032" y="541"/>
                    </a:cubicBezTo>
                    <a:close/>
                    <a:moveTo>
                      <a:pt x="1027" y="503"/>
                    </a:moveTo>
                    <a:cubicBezTo>
                      <a:pt x="1033" y="499"/>
                      <a:pt x="1036" y="483"/>
                      <a:pt x="1030" y="477"/>
                    </a:cubicBezTo>
                    <a:cubicBezTo>
                      <a:pt x="1011" y="473"/>
                      <a:pt x="1017" y="501"/>
                      <a:pt x="1027" y="503"/>
                    </a:cubicBezTo>
                    <a:close/>
                    <a:moveTo>
                      <a:pt x="1029" y="469"/>
                    </a:moveTo>
                    <a:cubicBezTo>
                      <a:pt x="1027" y="463"/>
                      <a:pt x="1031" y="452"/>
                      <a:pt x="1029" y="443"/>
                    </a:cubicBezTo>
                    <a:cubicBezTo>
                      <a:pt x="1026" y="440"/>
                      <a:pt x="1019" y="442"/>
                      <a:pt x="1014" y="441"/>
                    </a:cubicBezTo>
                    <a:cubicBezTo>
                      <a:pt x="1004" y="427"/>
                      <a:pt x="986" y="432"/>
                      <a:pt x="989" y="451"/>
                    </a:cubicBezTo>
                    <a:cubicBezTo>
                      <a:pt x="991" y="465"/>
                      <a:pt x="1014" y="477"/>
                      <a:pt x="1029" y="469"/>
                    </a:cubicBezTo>
                    <a:close/>
                    <a:moveTo>
                      <a:pt x="1007" y="857"/>
                    </a:moveTo>
                    <a:cubicBezTo>
                      <a:pt x="1024" y="868"/>
                      <a:pt x="1029" y="848"/>
                      <a:pt x="1028" y="831"/>
                    </a:cubicBezTo>
                    <a:cubicBezTo>
                      <a:pt x="1021" y="825"/>
                      <a:pt x="1014" y="819"/>
                      <a:pt x="1006" y="814"/>
                    </a:cubicBezTo>
                    <a:cubicBezTo>
                      <a:pt x="1002" y="819"/>
                      <a:pt x="991" y="818"/>
                      <a:pt x="986" y="826"/>
                    </a:cubicBezTo>
                    <a:cubicBezTo>
                      <a:pt x="977" y="841"/>
                      <a:pt x="991" y="855"/>
                      <a:pt x="1005" y="847"/>
                    </a:cubicBezTo>
                    <a:cubicBezTo>
                      <a:pt x="1004" y="852"/>
                      <a:pt x="1006" y="854"/>
                      <a:pt x="1007" y="857"/>
                    </a:cubicBezTo>
                    <a:close/>
                    <a:moveTo>
                      <a:pt x="1000" y="927"/>
                    </a:moveTo>
                    <a:cubicBezTo>
                      <a:pt x="1005" y="910"/>
                      <a:pt x="1041" y="931"/>
                      <a:pt x="1043" y="906"/>
                    </a:cubicBezTo>
                    <a:cubicBezTo>
                      <a:pt x="1021" y="906"/>
                      <a:pt x="1003" y="889"/>
                      <a:pt x="987" y="905"/>
                    </a:cubicBezTo>
                    <a:cubicBezTo>
                      <a:pt x="983" y="902"/>
                      <a:pt x="983" y="895"/>
                      <a:pt x="980" y="891"/>
                    </a:cubicBezTo>
                    <a:cubicBezTo>
                      <a:pt x="976" y="889"/>
                      <a:pt x="972" y="886"/>
                      <a:pt x="964" y="886"/>
                    </a:cubicBezTo>
                    <a:cubicBezTo>
                      <a:pt x="956" y="900"/>
                      <a:pt x="932" y="889"/>
                      <a:pt x="922" y="902"/>
                    </a:cubicBezTo>
                    <a:cubicBezTo>
                      <a:pt x="913" y="914"/>
                      <a:pt x="922" y="936"/>
                      <a:pt x="941" y="930"/>
                    </a:cubicBezTo>
                    <a:cubicBezTo>
                      <a:pt x="947" y="925"/>
                      <a:pt x="941" y="915"/>
                      <a:pt x="942" y="911"/>
                    </a:cubicBezTo>
                    <a:cubicBezTo>
                      <a:pt x="958" y="905"/>
                      <a:pt x="968" y="919"/>
                      <a:pt x="966" y="934"/>
                    </a:cubicBezTo>
                    <a:cubicBezTo>
                      <a:pt x="965" y="948"/>
                      <a:pt x="951" y="954"/>
                      <a:pt x="940" y="957"/>
                    </a:cubicBezTo>
                    <a:cubicBezTo>
                      <a:pt x="938" y="962"/>
                      <a:pt x="934" y="969"/>
                      <a:pt x="936" y="974"/>
                    </a:cubicBezTo>
                    <a:cubicBezTo>
                      <a:pt x="964" y="981"/>
                      <a:pt x="969" y="948"/>
                      <a:pt x="989" y="952"/>
                    </a:cubicBezTo>
                    <a:cubicBezTo>
                      <a:pt x="993" y="954"/>
                      <a:pt x="995" y="962"/>
                      <a:pt x="1001" y="961"/>
                    </a:cubicBezTo>
                    <a:cubicBezTo>
                      <a:pt x="1017" y="958"/>
                      <a:pt x="998" y="933"/>
                      <a:pt x="1000" y="927"/>
                    </a:cubicBezTo>
                    <a:close/>
                    <a:moveTo>
                      <a:pt x="1015" y="800"/>
                    </a:moveTo>
                    <a:cubicBezTo>
                      <a:pt x="1024" y="797"/>
                      <a:pt x="1026" y="784"/>
                      <a:pt x="1019" y="771"/>
                    </a:cubicBezTo>
                    <a:cubicBezTo>
                      <a:pt x="1027" y="762"/>
                      <a:pt x="1019" y="749"/>
                      <a:pt x="1013" y="747"/>
                    </a:cubicBezTo>
                    <a:cubicBezTo>
                      <a:pt x="977" y="740"/>
                      <a:pt x="985" y="809"/>
                      <a:pt x="1015" y="800"/>
                    </a:cubicBezTo>
                    <a:close/>
                    <a:moveTo>
                      <a:pt x="1013" y="742"/>
                    </a:moveTo>
                    <a:cubicBezTo>
                      <a:pt x="1019" y="735"/>
                      <a:pt x="1020" y="715"/>
                      <a:pt x="1011" y="710"/>
                    </a:cubicBezTo>
                    <a:cubicBezTo>
                      <a:pt x="1006" y="709"/>
                      <a:pt x="1004" y="711"/>
                      <a:pt x="1001" y="710"/>
                    </a:cubicBezTo>
                    <a:cubicBezTo>
                      <a:pt x="1002" y="690"/>
                      <a:pt x="972" y="696"/>
                      <a:pt x="971" y="709"/>
                    </a:cubicBezTo>
                    <a:cubicBezTo>
                      <a:pt x="965" y="708"/>
                      <a:pt x="962" y="710"/>
                      <a:pt x="958" y="711"/>
                    </a:cubicBezTo>
                    <a:cubicBezTo>
                      <a:pt x="953" y="717"/>
                      <a:pt x="954" y="733"/>
                      <a:pt x="958" y="739"/>
                    </a:cubicBezTo>
                    <a:cubicBezTo>
                      <a:pt x="970" y="740"/>
                      <a:pt x="980" y="744"/>
                      <a:pt x="991" y="751"/>
                    </a:cubicBezTo>
                    <a:cubicBezTo>
                      <a:pt x="997" y="746"/>
                      <a:pt x="1004" y="744"/>
                      <a:pt x="1013" y="742"/>
                    </a:cubicBezTo>
                    <a:close/>
                    <a:moveTo>
                      <a:pt x="1013" y="505"/>
                    </a:moveTo>
                    <a:cubicBezTo>
                      <a:pt x="1016" y="495"/>
                      <a:pt x="1013" y="487"/>
                      <a:pt x="1013" y="477"/>
                    </a:cubicBezTo>
                    <a:cubicBezTo>
                      <a:pt x="1006" y="472"/>
                      <a:pt x="996" y="470"/>
                      <a:pt x="984" y="468"/>
                    </a:cubicBezTo>
                    <a:cubicBezTo>
                      <a:pt x="978" y="467"/>
                      <a:pt x="972" y="464"/>
                      <a:pt x="967" y="463"/>
                    </a:cubicBezTo>
                    <a:cubicBezTo>
                      <a:pt x="955" y="461"/>
                      <a:pt x="953" y="472"/>
                      <a:pt x="956" y="485"/>
                    </a:cubicBezTo>
                    <a:cubicBezTo>
                      <a:pt x="958" y="489"/>
                      <a:pt x="963" y="488"/>
                      <a:pt x="965" y="492"/>
                    </a:cubicBezTo>
                    <a:cubicBezTo>
                      <a:pt x="963" y="494"/>
                      <a:pt x="963" y="499"/>
                      <a:pt x="963" y="504"/>
                    </a:cubicBezTo>
                    <a:cubicBezTo>
                      <a:pt x="968" y="516"/>
                      <a:pt x="986" y="513"/>
                      <a:pt x="992" y="505"/>
                    </a:cubicBezTo>
                    <a:cubicBezTo>
                      <a:pt x="998" y="510"/>
                      <a:pt x="1006" y="508"/>
                      <a:pt x="1013" y="505"/>
                    </a:cubicBezTo>
                    <a:close/>
                    <a:moveTo>
                      <a:pt x="989" y="818"/>
                    </a:moveTo>
                    <a:cubicBezTo>
                      <a:pt x="996" y="816"/>
                      <a:pt x="1008" y="813"/>
                      <a:pt x="1005" y="804"/>
                    </a:cubicBezTo>
                    <a:cubicBezTo>
                      <a:pt x="1002" y="793"/>
                      <a:pt x="981" y="803"/>
                      <a:pt x="989" y="818"/>
                    </a:cubicBezTo>
                    <a:close/>
                    <a:moveTo>
                      <a:pt x="989" y="795"/>
                    </a:moveTo>
                    <a:cubicBezTo>
                      <a:pt x="990" y="789"/>
                      <a:pt x="987" y="786"/>
                      <a:pt x="986" y="780"/>
                    </a:cubicBezTo>
                    <a:cubicBezTo>
                      <a:pt x="985" y="773"/>
                      <a:pt x="988" y="765"/>
                      <a:pt x="987" y="758"/>
                    </a:cubicBezTo>
                    <a:cubicBezTo>
                      <a:pt x="984" y="745"/>
                      <a:pt x="951" y="735"/>
                      <a:pt x="951" y="759"/>
                    </a:cubicBezTo>
                    <a:cubicBezTo>
                      <a:pt x="946" y="759"/>
                      <a:pt x="943" y="761"/>
                      <a:pt x="938" y="761"/>
                    </a:cubicBezTo>
                    <a:cubicBezTo>
                      <a:pt x="928" y="769"/>
                      <a:pt x="934" y="788"/>
                      <a:pt x="948" y="787"/>
                    </a:cubicBezTo>
                    <a:cubicBezTo>
                      <a:pt x="935" y="809"/>
                      <a:pt x="983" y="810"/>
                      <a:pt x="989" y="795"/>
                    </a:cubicBezTo>
                    <a:close/>
                    <a:moveTo>
                      <a:pt x="975" y="445"/>
                    </a:moveTo>
                    <a:cubicBezTo>
                      <a:pt x="984" y="440"/>
                      <a:pt x="993" y="432"/>
                      <a:pt x="993" y="425"/>
                    </a:cubicBezTo>
                    <a:cubicBezTo>
                      <a:pt x="986" y="415"/>
                      <a:pt x="977" y="406"/>
                      <a:pt x="972" y="393"/>
                    </a:cubicBezTo>
                    <a:cubicBezTo>
                      <a:pt x="959" y="391"/>
                      <a:pt x="953" y="396"/>
                      <a:pt x="950" y="404"/>
                    </a:cubicBezTo>
                    <a:cubicBezTo>
                      <a:pt x="937" y="403"/>
                      <a:pt x="930" y="409"/>
                      <a:pt x="932" y="423"/>
                    </a:cubicBezTo>
                    <a:cubicBezTo>
                      <a:pt x="934" y="428"/>
                      <a:pt x="942" y="427"/>
                      <a:pt x="943" y="433"/>
                    </a:cubicBezTo>
                    <a:cubicBezTo>
                      <a:pt x="935" y="441"/>
                      <a:pt x="940" y="456"/>
                      <a:pt x="946" y="459"/>
                    </a:cubicBezTo>
                    <a:cubicBezTo>
                      <a:pt x="959" y="464"/>
                      <a:pt x="963" y="450"/>
                      <a:pt x="975" y="445"/>
                    </a:cubicBezTo>
                    <a:close/>
                    <a:moveTo>
                      <a:pt x="988" y="462"/>
                    </a:moveTo>
                    <a:cubicBezTo>
                      <a:pt x="988" y="456"/>
                      <a:pt x="985" y="453"/>
                      <a:pt x="984" y="449"/>
                    </a:cubicBezTo>
                    <a:cubicBezTo>
                      <a:pt x="975" y="449"/>
                      <a:pt x="969" y="450"/>
                      <a:pt x="969" y="457"/>
                    </a:cubicBezTo>
                    <a:cubicBezTo>
                      <a:pt x="971" y="463"/>
                      <a:pt x="982" y="464"/>
                      <a:pt x="988" y="462"/>
                    </a:cubicBezTo>
                    <a:close/>
                    <a:moveTo>
                      <a:pt x="974" y="814"/>
                    </a:moveTo>
                    <a:cubicBezTo>
                      <a:pt x="976" y="812"/>
                      <a:pt x="982" y="815"/>
                      <a:pt x="981" y="810"/>
                    </a:cubicBezTo>
                    <a:cubicBezTo>
                      <a:pt x="977" y="806"/>
                      <a:pt x="962" y="813"/>
                      <a:pt x="954" y="809"/>
                    </a:cubicBezTo>
                    <a:cubicBezTo>
                      <a:pt x="948" y="810"/>
                      <a:pt x="948" y="816"/>
                      <a:pt x="942" y="816"/>
                    </a:cubicBezTo>
                    <a:cubicBezTo>
                      <a:pt x="924" y="797"/>
                      <a:pt x="891" y="818"/>
                      <a:pt x="903" y="845"/>
                    </a:cubicBezTo>
                    <a:cubicBezTo>
                      <a:pt x="914" y="849"/>
                      <a:pt x="921" y="842"/>
                      <a:pt x="921" y="833"/>
                    </a:cubicBezTo>
                    <a:cubicBezTo>
                      <a:pt x="949" y="832"/>
                      <a:pt x="930" y="878"/>
                      <a:pt x="947" y="888"/>
                    </a:cubicBezTo>
                    <a:cubicBezTo>
                      <a:pt x="957" y="888"/>
                      <a:pt x="963" y="884"/>
                      <a:pt x="971" y="882"/>
                    </a:cubicBezTo>
                    <a:cubicBezTo>
                      <a:pt x="973" y="869"/>
                      <a:pt x="983" y="864"/>
                      <a:pt x="990" y="855"/>
                    </a:cubicBezTo>
                    <a:cubicBezTo>
                      <a:pt x="986" y="850"/>
                      <a:pt x="984" y="844"/>
                      <a:pt x="977" y="842"/>
                    </a:cubicBezTo>
                    <a:cubicBezTo>
                      <a:pt x="969" y="846"/>
                      <a:pt x="966" y="854"/>
                      <a:pt x="959" y="859"/>
                    </a:cubicBezTo>
                    <a:cubicBezTo>
                      <a:pt x="954" y="840"/>
                      <a:pt x="962" y="823"/>
                      <a:pt x="974" y="814"/>
                    </a:cubicBezTo>
                    <a:close/>
                    <a:moveTo>
                      <a:pt x="964" y="999"/>
                    </a:moveTo>
                    <a:cubicBezTo>
                      <a:pt x="970" y="995"/>
                      <a:pt x="980" y="994"/>
                      <a:pt x="976" y="987"/>
                    </a:cubicBezTo>
                    <a:cubicBezTo>
                      <a:pt x="966" y="985"/>
                      <a:pt x="951" y="988"/>
                      <a:pt x="942" y="991"/>
                    </a:cubicBezTo>
                    <a:cubicBezTo>
                      <a:pt x="935" y="987"/>
                      <a:pt x="930" y="982"/>
                      <a:pt x="926" y="976"/>
                    </a:cubicBezTo>
                    <a:cubicBezTo>
                      <a:pt x="939" y="970"/>
                      <a:pt x="937" y="942"/>
                      <a:pt x="919" y="946"/>
                    </a:cubicBezTo>
                    <a:cubicBezTo>
                      <a:pt x="914" y="947"/>
                      <a:pt x="915" y="953"/>
                      <a:pt x="909" y="957"/>
                    </a:cubicBezTo>
                    <a:cubicBezTo>
                      <a:pt x="901" y="956"/>
                      <a:pt x="890" y="958"/>
                      <a:pt x="884" y="956"/>
                    </a:cubicBezTo>
                    <a:cubicBezTo>
                      <a:pt x="892" y="947"/>
                      <a:pt x="898" y="917"/>
                      <a:pt x="889" y="905"/>
                    </a:cubicBezTo>
                    <a:cubicBezTo>
                      <a:pt x="883" y="905"/>
                      <a:pt x="875" y="906"/>
                      <a:pt x="874" y="901"/>
                    </a:cubicBezTo>
                    <a:cubicBezTo>
                      <a:pt x="873" y="886"/>
                      <a:pt x="894" y="877"/>
                      <a:pt x="883" y="863"/>
                    </a:cubicBezTo>
                    <a:cubicBezTo>
                      <a:pt x="868" y="870"/>
                      <a:pt x="856" y="880"/>
                      <a:pt x="847" y="892"/>
                    </a:cubicBezTo>
                    <a:cubicBezTo>
                      <a:pt x="826" y="887"/>
                      <a:pt x="823" y="911"/>
                      <a:pt x="811" y="916"/>
                    </a:cubicBezTo>
                    <a:cubicBezTo>
                      <a:pt x="808" y="917"/>
                      <a:pt x="804" y="915"/>
                      <a:pt x="801" y="916"/>
                    </a:cubicBezTo>
                    <a:cubicBezTo>
                      <a:pt x="792" y="918"/>
                      <a:pt x="787" y="927"/>
                      <a:pt x="785" y="936"/>
                    </a:cubicBezTo>
                    <a:cubicBezTo>
                      <a:pt x="800" y="935"/>
                      <a:pt x="808" y="940"/>
                      <a:pt x="822" y="939"/>
                    </a:cubicBezTo>
                    <a:cubicBezTo>
                      <a:pt x="827" y="954"/>
                      <a:pt x="852" y="950"/>
                      <a:pt x="850" y="934"/>
                    </a:cubicBezTo>
                    <a:cubicBezTo>
                      <a:pt x="849" y="925"/>
                      <a:pt x="839" y="928"/>
                      <a:pt x="835" y="920"/>
                    </a:cubicBezTo>
                    <a:cubicBezTo>
                      <a:pt x="849" y="902"/>
                      <a:pt x="873" y="917"/>
                      <a:pt x="872" y="936"/>
                    </a:cubicBezTo>
                    <a:cubicBezTo>
                      <a:pt x="871" y="958"/>
                      <a:pt x="843" y="962"/>
                      <a:pt x="840" y="977"/>
                    </a:cubicBezTo>
                    <a:cubicBezTo>
                      <a:pt x="844" y="981"/>
                      <a:pt x="849" y="984"/>
                      <a:pt x="855" y="986"/>
                    </a:cubicBezTo>
                    <a:cubicBezTo>
                      <a:pt x="873" y="970"/>
                      <a:pt x="912" y="977"/>
                      <a:pt x="915" y="1001"/>
                    </a:cubicBezTo>
                    <a:cubicBezTo>
                      <a:pt x="916" y="1009"/>
                      <a:pt x="911" y="1021"/>
                      <a:pt x="901" y="1022"/>
                    </a:cubicBezTo>
                    <a:cubicBezTo>
                      <a:pt x="895" y="1020"/>
                      <a:pt x="894" y="1012"/>
                      <a:pt x="893" y="1005"/>
                    </a:cubicBezTo>
                    <a:cubicBezTo>
                      <a:pt x="890" y="999"/>
                      <a:pt x="878" y="998"/>
                      <a:pt x="871" y="1002"/>
                    </a:cubicBezTo>
                    <a:cubicBezTo>
                      <a:pt x="868" y="1008"/>
                      <a:pt x="863" y="1014"/>
                      <a:pt x="864" y="1020"/>
                    </a:cubicBezTo>
                    <a:cubicBezTo>
                      <a:pt x="865" y="1025"/>
                      <a:pt x="873" y="1028"/>
                      <a:pt x="875" y="1034"/>
                    </a:cubicBezTo>
                    <a:cubicBezTo>
                      <a:pt x="878" y="1043"/>
                      <a:pt x="875" y="1054"/>
                      <a:pt x="878" y="1064"/>
                    </a:cubicBezTo>
                    <a:cubicBezTo>
                      <a:pt x="892" y="1062"/>
                      <a:pt x="898" y="1053"/>
                      <a:pt x="905" y="1044"/>
                    </a:cubicBezTo>
                    <a:cubicBezTo>
                      <a:pt x="921" y="1039"/>
                      <a:pt x="933" y="1031"/>
                      <a:pt x="934" y="1013"/>
                    </a:cubicBezTo>
                    <a:cubicBezTo>
                      <a:pt x="951" y="1017"/>
                      <a:pt x="955" y="1005"/>
                      <a:pt x="964" y="999"/>
                    </a:cubicBezTo>
                    <a:close/>
                    <a:moveTo>
                      <a:pt x="964" y="281"/>
                    </a:moveTo>
                    <a:cubicBezTo>
                      <a:pt x="962" y="260"/>
                      <a:pt x="943" y="254"/>
                      <a:pt x="932" y="241"/>
                    </a:cubicBezTo>
                    <a:cubicBezTo>
                      <a:pt x="935" y="234"/>
                      <a:pt x="942" y="233"/>
                      <a:pt x="943" y="226"/>
                    </a:cubicBezTo>
                    <a:cubicBezTo>
                      <a:pt x="943" y="215"/>
                      <a:pt x="930" y="208"/>
                      <a:pt x="920" y="215"/>
                    </a:cubicBezTo>
                    <a:cubicBezTo>
                      <a:pt x="912" y="220"/>
                      <a:pt x="917" y="233"/>
                      <a:pt x="907" y="234"/>
                    </a:cubicBezTo>
                    <a:cubicBezTo>
                      <a:pt x="895" y="227"/>
                      <a:pt x="898" y="204"/>
                      <a:pt x="877" y="204"/>
                    </a:cubicBezTo>
                    <a:cubicBezTo>
                      <a:pt x="876" y="210"/>
                      <a:pt x="871" y="229"/>
                      <a:pt x="873" y="239"/>
                    </a:cubicBezTo>
                    <a:cubicBezTo>
                      <a:pt x="874" y="243"/>
                      <a:pt x="880" y="250"/>
                      <a:pt x="879" y="251"/>
                    </a:cubicBezTo>
                    <a:cubicBezTo>
                      <a:pt x="878" y="257"/>
                      <a:pt x="866" y="257"/>
                      <a:pt x="867" y="267"/>
                    </a:cubicBezTo>
                    <a:cubicBezTo>
                      <a:pt x="867" y="275"/>
                      <a:pt x="873" y="276"/>
                      <a:pt x="879" y="281"/>
                    </a:cubicBezTo>
                    <a:cubicBezTo>
                      <a:pt x="880" y="289"/>
                      <a:pt x="882" y="296"/>
                      <a:pt x="888" y="300"/>
                    </a:cubicBezTo>
                    <a:cubicBezTo>
                      <a:pt x="898" y="307"/>
                      <a:pt x="920" y="302"/>
                      <a:pt x="916" y="288"/>
                    </a:cubicBezTo>
                    <a:cubicBezTo>
                      <a:pt x="914" y="281"/>
                      <a:pt x="903" y="284"/>
                      <a:pt x="901" y="277"/>
                    </a:cubicBezTo>
                    <a:cubicBezTo>
                      <a:pt x="899" y="269"/>
                      <a:pt x="909" y="262"/>
                      <a:pt x="917" y="262"/>
                    </a:cubicBezTo>
                    <a:cubicBezTo>
                      <a:pt x="930" y="262"/>
                      <a:pt x="941" y="279"/>
                      <a:pt x="950" y="287"/>
                    </a:cubicBezTo>
                    <a:cubicBezTo>
                      <a:pt x="955" y="285"/>
                      <a:pt x="960" y="284"/>
                      <a:pt x="964" y="281"/>
                    </a:cubicBezTo>
                    <a:close/>
                    <a:moveTo>
                      <a:pt x="931" y="193"/>
                    </a:moveTo>
                    <a:cubicBezTo>
                      <a:pt x="937" y="177"/>
                      <a:pt x="914" y="169"/>
                      <a:pt x="903" y="178"/>
                    </a:cubicBezTo>
                    <a:cubicBezTo>
                      <a:pt x="893" y="168"/>
                      <a:pt x="869" y="151"/>
                      <a:pt x="847" y="150"/>
                    </a:cubicBezTo>
                    <a:cubicBezTo>
                      <a:pt x="836" y="150"/>
                      <a:pt x="806" y="155"/>
                      <a:pt x="818" y="171"/>
                    </a:cubicBezTo>
                    <a:cubicBezTo>
                      <a:pt x="820" y="171"/>
                      <a:pt x="821" y="172"/>
                      <a:pt x="821" y="173"/>
                    </a:cubicBezTo>
                    <a:cubicBezTo>
                      <a:pt x="850" y="164"/>
                      <a:pt x="875" y="173"/>
                      <a:pt x="888" y="192"/>
                    </a:cubicBezTo>
                    <a:cubicBezTo>
                      <a:pt x="896" y="204"/>
                      <a:pt x="897" y="219"/>
                      <a:pt x="908" y="227"/>
                    </a:cubicBezTo>
                    <a:cubicBezTo>
                      <a:pt x="917" y="223"/>
                      <a:pt x="915" y="208"/>
                      <a:pt x="913" y="199"/>
                    </a:cubicBezTo>
                    <a:cubicBezTo>
                      <a:pt x="917" y="193"/>
                      <a:pt x="926" y="198"/>
                      <a:pt x="931" y="193"/>
                    </a:cubicBezTo>
                    <a:close/>
                    <a:moveTo>
                      <a:pt x="854" y="217"/>
                    </a:moveTo>
                    <a:cubicBezTo>
                      <a:pt x="864" y="207"/>
                      <a:pt x="857" y="193"/>
                      <a:pt x="846" y="190"/>
                    </a:cubicBezTo>
                    <a:cubicBezTo>
                      <a:pt x="842" y="167"/>
                      <a:pt x="814" y="174"/>
                      <a:pt x="813" y="192"/>
                    </a:cubicBezTo>
                    <a:cubicBezTo>
                      <a:pt x="812" y="198"/>
                      <a:pt x="818" y="205"/>
                      <a:pt x="818" y="212"/>
                    </a:cubicBezTo>
                    <a:cubicBezTo>
                      <a:pt x="818" y="219"/>
                      <a:pt x="814" y="222"/>
                      <a:pt x="816" y="229"/>
                    </a:cubicBezTo>
                    <a:cubicBezTo>
                      <a:pt x="823" y="237"/>
                      <a:pt x="840" y="236"/>
                      <a:pt x="846" y="228"/>
                    </a:cubicBezTo>
                    <a:cubicBezTo>
                      <a:pt x="846" y="224"/>
                      <a:pt x="846" y="220"/>
                      <a:pt x="846" y="217"/>
                    </a:cubicBezTo>
                    <a:cubicBezTo>
                      <a:pt x="849" y="217"/>
                      <a:pt x="851" y="217"/>
                      <a:pt x="854" y="217"/>
                    </a:cubicBezTo>
                    <a:close/>
                    <a:moveTo>
                      <a:pt x="831" y="1092"/>
                    </a:moveTo>
                    <a:cubicBezTo>
                      <a:pt x="846" y="1095"/>
                      <a:pt x="859" y="1083"/>
                      <a:pt x="854" y="1066"/>
                    </a:cubicBezTo>
                    <a:cubicBezTo>
                      <a:pt x="852" y="1062"/>
                      <a:pt x="846" y="1063"/>
                      <a:pt x="845" y="1058"/>
                    </a:cubicBezTo>
                    <a:cubicBezTo>
                      <a:pt x="861" y="1049"/>
                      <a:pt x="848" y="1023"/>
                      <a:pt x="829" y="1031"/>
                    </a:cubicBezTo>
                    <a:cubicBezTo>
                      <a:pt x="826" y="1037"/>
                      <a:pt x="824" y="1048"/>
                      <a:pt x="816" y="1056"/>
                    </a:cubicBezTo>
                    <a:cubicBezTo>
                      <a:pt x="810" y="1062"/>
                      <a:pt x="799" y="1064"/>
                      <a:pt x="798" y="1070"/>
                    </a:cubicBezTo>
                    <a:cubicBezTo>
                      <a:pt x="796" y="1076"/>
                      <a:pt x="804" y="1087"/>
                      <a:pt x="813" y="1089"/>
                    </a:cubicBezTo>
                    <a:cubicBezTo>
                      <a:pt x="818" y="1088"/>
                      <a:pt x="819" y="1084"/>
                      <a:pt x="825" y="1085"/>
                    </a:cubicBezTo>
                    <a:cubicBezTo>
                      <a:pt x="827" y="1087"/>
                      <a:pt x="827" y="1092"/>
                      <a:pt x="831" y="1092"/>
                    </a:cubicBezTo>
                    <a:close/>
                    <a:moveTo>
                      <a:pt x="840" y="1013"/>
                    </a:moveTo>
                    <a:cubicBezTo>
                      <a:pt x="851" y="1010"/>
                      <a:pt x="854" y="994"/>
                      <a:pt x="846" y="987"/>
                    </a:cubicBezTo>
                    <a:cubicBezTo>
                      <a:pt x="842" y="988"/>
                      <a:pt x="841" y="986"/>
                      <a:pt x="838" y="986"/>
                    </a:cubicBezTo>
                    <a:cubicBezTo>
                      <a:pt x="838" y="976"/>
                      <a:pt x="822" y="973"/>
                      <a:pt x="816" y="979"/>
                    </a:cubicBezTo>
                    <a:cubicBezTo>
                      <a:pt x="821" y="995"/>
                      <a:pt x="817" y="1010"/>
                      <a:pt x="826" y="1024"/>
                    </a:cubicBezTo>
                    <a:cubicBezTo>
                      <a:pt x="833" y="1023"/>
                      <a:pt x="838" y="1028"/>
                      <a:pt x="843" y="1026"/>
                    </a:cubicBezTo>
                    <a:cubicBezTo>
                      <a:pt x="846" y="1021"/>
                      <a:pt x="842" y="1016"/>
                      <a:pt x="840" y="1013"/>
                    </a:cubicBezTo>
                    <a:close/>
                    <a:moveTo>
                      <a:pt x="831" y="260"/>
                    </a:moveTo>
                    <a:cubicBezTo>
                      <a:pt x="841" y="259"/>
                      <a:pt x="843" y="245"/>
                      <a:pt x="835" y="239"/>
                    </a:cubicBezTo>
                    <a:cubicBezTo>
                      <a:pt x="819" y="237"/>
                      <a:pt x="808" y="230"/>
                      <a:pt x="801" y="247"/>
                    </a:cubicBezTo>
                    <a:cubicBezTo>
                      <a:pt x="800" y="248"/>
                      <a:pt x="801" y="253"/>
                      <a:pt x="801" y="254"/>
                    </a:cubicBezTo>
                    <a:cubicBezTo>
                      <a:pt x="800" y="261"/>
                      <a:pt x="793" y="268"/>
                      <a:pt x="793" y="273"/>
                    </a:cubicBezTo>
                    <a:cubicBezTo>
                      <a:pt x="795" y="286"/>
                      <a:pt x="806" y="279"/>
                      <a:pt x="814" y="279"/>
                    </a:cubicBezTo>
                    <a:cubicBezTo>
                      <a:pt x="817" y="279"/>
                      <a:pt x="821" y="284"/>
                      <a:pt x="827" y="282"/>
                    </a:cubicBezTo>
                    <a:cubicBezTo>
                      <a:pt x="836" y="280"/>
                      <a:pt x="839" y="266"/>
                      <a:pt x="831" y="260"/>
                    </a:cubicBezTo>
                    <a:close/>
                    <a:moveTo>
                      <a:pt x="772" y="1055"/>
                    </a:moveTo>
                    <a:cubicBezTo>
                      <a:pt x="792" y="1070"/>
                      <a:pt x="825" y="1056"/>
                      <a:pt x="821" y="1028"/>
                    </a:cubicBezTo>
                    <a:cubicBezTo>
                      <a:pt x="809" y="1018"/>
                      <a:pt x="801" y="1034"/>
                      <a:pt x="785" y="1029"/>
                    </a:cubicBezTo>
                    <a:cubicBezTo>
                      <a:pt x="783" y="1040"/>
                      <a:pt x="774" y="1044"/>
                      <a:pt x="772" y="1055"/>
                    </a:cubicBezTo>
                    <a:close/>
                    <a:moveTo>
                      <a:pt x="818" y="1018"/>
                    </a:moveTo>
                    <a:cubicBezTo>
                      <a:pt x="819" y="1011"/>
                      <a:pt x="814" y="1009"/>
                      <a:pt x="813" y="1003"/>
                    </a:cubicBezTo>
                    <a:cubicBezTo>
                      <a:pt x="824" y="971"/>
                      <a:pt x="787" y="987"/>
                      <a:pt x="768" y="989"/>
                    </a:cubicBezTo>
                    <a:cubicBezTo>
                      <a:pt x="768" y="1006"/>
                      <a:pt x="774" y="1017"/>
                      <a:pt x="784" y="1024"/>
                    </a:cubicBezTo>
                    <a:cubicBezTo>
                      <a:pt x="799" y="1026"/>
                      <a:pt x="806" y="1019"/>
                      <a:pt x="818" y="1018"/>
                    </a:cubicBezTo>
                    <a:close/>
                    <a:moveTo>
                      <a:pt x="816" y="159"/>
                    </a:moveTo>
                    <a:cubicBezTo>
                      <a:pt x="826" y="148"/>
                      <a:pt x="816" y="137"/>
                      <a:pt x="803" y="137"/>
                    </a:cubicBezTo>
                    <a:cubicBezTo>
                      <a:pt x="806" y="118"/>
                      <a:pt x="784" y="117"/>
                      <a:pt x="776" y="128"/>
                    </a:cubicBezTo>
                    <a:cubicBezTo>
                      <a:pt x="765" y="122"/>
                      <a:pt x="751" y="129"/>
                      <a:pt x="751" y="136"/>
                    </a:cubicBezTo>
                    <a:cubicBezTo>
                      <a:pt x="750" y="145"/>
                      <a:pt x="763" y="147"/>
                      <a:pt x="769" y="156"/>
                    </a:cubicBezTo>
                    <a:cubicBezTo>
                      <a:pt x="774" y="164"/>
                      <a:pt x="771" y="169"/>
                      <a:pt x="776" y="174"/>
                    </a:cubicBezTo>
                    <a:cubicBezTo>
                      <a:pt x="787" y="178"/>
                      <a:pt x="787" y="172"/>
                      <a:pt x="797" y="166"/>
                    </a:cubicBezTo>
                    <a:cubicBezTo>
                      <a:pt x="803" y="163"/>
                      <a:pt x="813" y="162"/>
                      <a:pt x="816" y="159"/>
                    </a:cubicBezTo>
                    <a:close/>
                    <a:moveTo>
                      <a:pt x="810" y="187"/>
                    </a:moveTo>
                    <a:cubicBezTo>
                      <a:pt x="816" y="184"/>
                      <a:pt x="818" y="172"/>
                      <a:pt x="813" y="166"/>
                    </a:cubicBezTo>
                    <a:cubicBezTo>
                      <a:pt x="801" y="168"/>
                      <a:pt x="791" y="172"/>
                      <a:pt x="788" y="183"/>
                    </a:cubicBezTo>
                    <a:cubicBezTo>
                      <a:pt x="795" y="186"/>
                      <a:pt x="802" y="183"/>
                      <a:pt x="810" y="187"/>
                    </a:cubicBezTo>
                    <a:close/>
                    <a:moveTo>
                      <a:pt x="811" y="978"/>
                    </a:moveTo>
                    <a:cubicBezTo>
                      <a:pt x="812" y="966"/>
                      <a:pt x="804" y="964"/>
                      <a:pt x="796" y="962"/>
                    </a:cubicBezTo>
                    <a:cubicBezTo>
                      <a:pt x="796" y="958"/>
                      <a:pt x="795" y="956"/>
                      <a:pt x="793" y="954"/>
                    </a:cubicBezTo>
                    <a:cubicBezTo>
                      <a:pt x="789" y="949"/>
                      <a:pt x="777" y="950"/>
                      <a:pt x="772" y="954"/>
                    </a:cubicBezTo>
                    <a:cubicBezTo>
                      <a:pt x="764" y="947"/>
                      <a:pt x="753" y="951"/>
                      <a:pt x="752" y="959"/>
                    </a:cubicBezTo>
                    <a:cubicBezTo>
                      <a:pt x="751" y="966"/>
                      <a:pt x="762" y="976"/>
                      <a:pt x="759" y="985"/>
                    </a:cubicBezTo>
                    <a:cubicBezTo>
                      <a:pt x="779" y="984"/>
                      <a:pt x="789" y="978"/>
                      <a:pt x="811" y="978"/>
                    </a:cubicBezTo>
                    <a:close/>
                    <a:moveTo>
                      <a:pt x="789" y="241"/>
                    </a:moveTo>
                    <a:cubicBezTo>
                      <a:pt x="809" y="245"/>
                      <a:pt x="821" y="207"/>
                      <a:pt x="807" y="193"/>
                    </a:cubicBezTo>
                    <a:cubicBezTo>
                      <a:pt x="802" y="188"/>
                      <a:pt x="787" y="187"/>
                      <a:pt x="782" y="197"/>
                    </a:cubicBezTo>
                    <a:cubicBezTo>
                      <a:pt x="778" y="203"/>
                      <a:pt x="781" y="211"/>
                      <a:pt x="786" y="220"/>
                    </a:cubicBezTo>
                    <a:cubicBezTo>
                      <a:pt x="781" y="228"/>
                      <a:pt x="780" y="238"/>
                      <a:pt x="789" y="241"/>
                    </a:cubicBezTo>
                    <a:close/>
                    <a:moveTo>
                      <a:pt x="768" y="1090"/>
                    </a:moveTo>
                    <a:cubicBezTo>
                      <a:pt x="774" y="1103"/>
                      <a:pt x="799" y="1099"/>
                      <a:pt x="799" y="1085"/>
                    </a:cubicBezTo>
                    <a:cubicBezTo>
                      <a:pt x="799" y="1078"/>
                      <a:pt x="792" y="1076"/>
                      <a:pt x="791" y="1068"/>
                    </a:cubicBezTo>
                    <a:cubicBezTo>
                      <a:pt x="789" y="1065"/>
                      <a:pt x="785" y="1067"/>
                      <a:pt x="781" y="1065"/>
                    </a:cubicBezTo>
                    <a:cubicBezTo>
                      <a:pt x="773" y="1062"/>
                      <a:pt x="765" y="1053"/>
                      <a:pt x="759" y="1053"/>
                    </a:cubicBezTo>
                    <a:cubicBezTo>
                      <a:pt x="753" y="1053"/>
                      <a:pt x="748" y="1060"/>
                      <a:pt x="742" y="1063"/>
                    </a:cubicBezTo>
                    <a:cubicBezTo>
                      <a:pt x="740" y="1082"/>
                      <a:pt x="749" y="1101"/>
                      <a:pt x="768" y="1090"/>
                    </a:cubicBezTo>
                    <a:close/>
                    <a:moveTo>
                      <a:pt x="769" y="283"/>
                    </a:moveTo>
                    <a:cubicBezTo>
                      <a:pt x="775" y="270"/>
                      <a:pt x="801" y="272"/>
                      <a:pt x="793" y="248"/>
                    </a:cubicBezTo>
                    <a:cubicBezTo>
                      <a:pt x="784" y="244"/>
                      <a:pt x="777" y="251"/>
                      <a:pt x="768" y="251"/>
                    </a:cubicBezTo>
                    <a:cubicBezTo>
                      <a:pt x="761" y="247"/>
                      <a:pt x="740" y="245"/>
                      <a:pt x="734" y="252"/>
                    </a:cubicBezTo>
                    <a:cubicBezTo>
                      <a:pt x="733" y="265"/>
                      <a:pt x="739" y="269"/>
                      <a:pt x="749" y="271"/>
                    </a:cubicBezTo>
                    <a:cubicBezTo>
                      <a:pt x="749" y="282"/>
                      <a:pt x="759" y="283"/>
                      <a:pt x="769" y="283"/>
                    </a:cubicBezTo>
                    <a:close/>
                    <a:moveTo>
                      <a:pt x="752" y="200"/>
                    </a:moveTo>
                    <a:cubicBezTo>
                      <a:pt x="765" y="214"/>
                      <a:pt x="782" y="201"/>
                      <a:pt x="781" y="183"/>
                    </a:cubicBezTo>
                    <a:cubicBezTo>
                      <a:pt x="771" y="167"/>
                      <a:pt x="729" y="171"/>
                      <a:pt x="731" y="190"/>
                    </a:cubicBezTo>
                    <a:cubicBezTo>
                      <a:pt x="732" y="198"/>
                      <a:pt x="740" y="201"/>
                      <a:pt x="752" y="200"/>
                    </a:cubicBezTo>
                    <a:close/>
                    <a:moveTo>
                      <a:pt x="780" y="217"/>
                    </a:moveTo>
                    <a:cubicBezTo>
                      <a:pt x="779" y="217"/>
                      <a:pt x="778" y="216"/>
                      <a:pt x="778" y="215"/>
                    </a:cubicBezTo>
                    <a:cubicBezTo>
                      <a:pt x="775" y="210"/>
                      <a:pt x="768" y="214"/>
                      <a:pt x="761" y="212"/>
                    </a:cubicBezTo>
                    <a:cubicBezTo>
                      <a:pt x="758" y="210"/>
                      <a:pt x="756" y="207"/>
                      <a:pt x="753" y="206"/>
                    </a:cubicBezTo>
                    <a:cubicBezTo>
                      <a:pt x="743" y="204"/>
                      <a:pt x="731" y="206"/>
                      <a:pt x="730" y="215"/>
                    </a:cubicBezTo>
                    <a:cubicBezTo>
                      <a:pt x="730" y="218"/>
                      <a:pt x="733" y="220"/>
                      <a:pt x="736" y="226"/>
                    </a:cubicBezTo>
                    <a:cubicBezTo>
                      <a:pt x="739" y="234"/>
                      <a:pt x="738" y="239"/>
                      <a:pt x="744" y="243"/>
                    </a:cubicBezTo>
                    <a:cubicBezTo>
                      <a:pt x="757" y="241"/>
                      <a:pt x="767" y="248"/>
                      <a:pt x="778" y="244"/>
                    </a:cubicBezTo>
                    <a:cubicBezTo>
                      <a:pt x="779" y="234"/>
                      <a:pt x="775" y="228"/>
                      <a:pt x="780" y="217"/>
                    </a:cubicBezTo>
                    <a:close/>
                    <a:moveTo>
                      <a:pt x="777" y="1035"/>
                    </a:moveTo>
                    <a:cubicBezTo>
                      <a:pt x="779" y="1024"/>
                      <a:pt x="768" y="1019"/>
                      <a:pt x="765" y="1009"/>
                    </a:cubicBezTo>
                    <a:cubicBezTo>
                      <a:pt x="761" y="999"/>
                      <a:pt x="764" y="987"/>
                      <a:pt x="749" y="991"/>
                    </a:cubicBezTo>
                    <a:cubicBezTo>
                      <a:pt x="728" y="997"/>
                      <a:pt x="735" y="1049"/>
                      <a:pt x="758" y="1049"/>
                    </a:cubicBezTo>
                    <a:cubicBezTo>
                      <a:pt x="764" y="1049"/>
                      <a:pt x="776" y="1045"/>
                      <a:pt x="777" y="1035"/>
                    </a:cubicBezTo>
                    <a:close/>
                    <a:moveTo>
                      <a:pt x="766" y="166"/>
                    </a:moveTo>
                    <a:cubicBezTo>
                      <a:pt x="768" y="157"/>
                      <a:pt x="758" y="151"/>
                      <a:pt x="751" y="148"/>
                    </a:cubicBezTo>
                    <a:cubicBezTo>
                      <a:pt x="749" y="131"/>
                      <a:pt x="727" y="129"/>
                      <a:pt x="717" y="140"/>
                    </a:cubicBezTo>
                    <a:cubicBezTo>
                      <a:pt x="685" y="138"/>
                      <a:pt x="704" y="164"/>
                      <a:pt x="707" y="179"/>
                    </a:cubicBezTo>
                    <a:cubicBezTo>
                      <a:pt x="715" y="178"/>
                      <a:pt x="720" y="179"/>
                      <a:pt x="729" y="179"/>
                    </a:cubicBezTo>
                    <a:cubicBezTo>
                      <a:pt x="737" y="171"/>
                      <a:pt x="750" y="167"/>
                      <a:pt x="766" y="166"/>
                    </a:cubicBezTo>
                    <a:close/>
                    <a:moveTo>
                      <a:pt x="754" y="981"/>
                    </a:moveTo>
                    <a:cubicBezTo>
                      <a:pt x="755" y="967"/>
                      <a:pt x="745" y="953"/>
                      <a:pt x="732" y="962"/>
                    </a:cubicBezTo>
                    <a:cubicBezTo>
                      <a:pt x="727" y="948"/>
                      <a:pt x="697" y="956"/>
                      <a:pt x="707" y="975"/>
                    </a:cubicBezTo>
                    <a:cubicBezTo>
                      <a:pt x="703" y="980"/>
                      <a:pt x="700" y="981"/>
                      <a:pt x="699" y="987"/>
                    </a:cubicBezTo>
                    <a:cubicBezTo>
                      <a:pt x="697" y="1003"/>
                      <a:pt x="714" y="1011"/>
                      <a:pt x="732" y="1005"/>
                    </a:cubicBezTo>
                    <a:cubicBezTo>
                      <a:pt x="737" y="995"/>
                      <a:pt x="745" y="988"/>
                      <a:pt x="754" y="981"/>
                    </a:cubicBezTo>
                    <a:close/>
                    <a:moveTo>
                      <a:pt x="741" y="1091"/>
                    </a:moveTo>
                    <a:cubicBezTo>
                      <a:pt x="741" y="1083"/>
                      <a:pt x="739" y="1078"/>
                      <a:pt x="736" y="1074"/>
                    </a:cubicBezTo>
                    <a:cubicBezTo>
                      <a:pt x="724" y="1078"/>
                      <a:pt x="712" y="1082"/>
                      <a:pt x="702" y="1088"/>
                    </a:cubicBezTo>
                    <a:cubicBezTo>
                      <a:pt x="707" y="1108"/>
                      <a:pt x="729" y="1100"/>
                      <a:pt x="741" y="1091"/>
                    </a:cubicBezTo>
                    <a:close/>
                    <a:moveTo>
                      <a:pt x="748" y="1051"/>
                    </a:moveTo>
                    <a:cubicBezTo>
                      <a:pt x="738" y="1041"/>
                      <a:pt x="713" y="1049"/>
                      <a:pt x="711" y="1061"/>
                    </a:cubicBezTo>
                    <a:cubicBezTo>
                      <a:pt x="724" y="1064"/>
                      <a:pt x="745" y="1064"/>
                      <a:pt x="748" y="1051"/>
                    </a:cubicBezTo>
                    <a:close/>
                    <a:moveTo>
                      <a:pt x="736" y="1041"/>
                    </a:moveTo>
                    <a:cubicBezTo>
                      <a:pt x="736" y="1034"/>
                      <a:pt x="734" y="1032"/>
                      <a:pt x="732" y="1028"/>
                    </a:cubicBezTo>
                    <a:cubicBezTo>
                      <a:pt x="714" y="1025"/>
                      <a:pt x="711" y="1005"/>
                      <a:pt x="695" y="1000"/>
                    </a:cubicBezTo>
                    <a:cubicBezTo>
                      <a:pt x="690" y="1001"/>
                      <a:pt x="694" y="1010"/>
                      <a:pt x="691" y="1013"/>
                    </a:cubicBezTo>
                    <a:cubicBezTo>
                      <a:pt x="667" y="1012"/>
                      <a:pt x="673" y="1043"/>
                      <a:pt x="695" y="1042"/>
                    </a:cubicBezTo>
                    <a:cubicBezTo>
                      <a:pt x="694" y="1071"/>
                      <a:pt x="723" y="1043"/>
                      <a:pt x="736" y="1041"/>
                    </a:cubicBezTo>
                    <a:close/>
                    <a:moveTo>
                      <a:pt x="734" y="247"/>
                    </a:moveTo>
                    <a:cubicBezTo>
                      <a:pt x="739" y="235"/>
                      <a:pt x="727" y="226"/>
                      <a:pt x="726" y="216"/>
                    </a:cubicBezTo>
                    <a:cubicBezTo>
                      <a:pt x="725" y="207"/>
                      <a:pt x="733" y="197"/>
                      <a:pt x="726" y="188"/>
                    </a:cubicBezTo>
                    <a:cubicBezTo>
                      <a:pt x="713" y="176"/>
                      <a:pt x="696" y="192"/>
                      <a:pt x="705" y="206"/>
                    </a:cubicBezTo>
                    <a:cubicBezTo>
                      <a:pt x="702" y="207"/>
                      <a:pt x="700" y="209"/>
                      <a:pt x="697" y="210"/>
                    </a:cubicBezTo>
                    <a:cubicBezTo>
                      <a:pt x="693" y="224"/>
                      <a:pt x="701" y="232"/>
                      <a:pt x="710" y="235"/>
                    </a:cubicBezTo>
                    <a:cubicBezTo>
                      <a:pt x="708" y="249"/>
                      <a:pt x="725" y="254"/>
                      <a:pt x="734" y="247"/>
                    </a:cubicBezTo>
                    <a:close/>
                    <a:moveTo>
                      <a:pt x="730" y="1022"/>
                    </a:moveTo>
                    <a:cubicBezTo>
                      <a:pt x="732" y="1021"/>
                      <a:pt x="733" y="1017"/>
                      <a:pt x="732" y="1013"/>
                    </a:cubicBezTo>
                    <a:cubicBezTo>
                      <a:pt x="730" y="1010"/>
                      <a:pt x="719" y="1008"/>
                      <a:pt x="718" y="1014"/>
                    </a:cubicBezTo>
                    <a:cubicBezTo>
                      <a:pt x="719" y="1020"/>
                      <a:pt x="724" y="1022"/>
                      <a:pt x="730" y="1022"/>
                    </a:cubicBezTo>
                    <a:close/>
                    <a:moveTo>
                      <a:pt x="743" y="98"/>
                    </a:moveTo>
                    <a:cubicBezTo>
                      <a:pt x="735" y="82"/>
                      <a:pt x="718" y="94"/>
                      <a:pt x="703" y="92"/>
                    </a:cubicBezTo>
                    <a:cubicBezTo>
                      <a:pt x="693" y="91"/>
                      <a:pt x="683" y="83"/>
                      <a:pt x="670" y="85"/>
                    </a:cubicBezTo>
                    <a:cubicBezTo>
                      <a:pt x="665" y="85"/>
                      <a:pt x="663" y="89"/>
                      <a:pt x="657" y="88"/>
                    </a:cubicBezTo>
                    <a:cubicBezTo>
                      <a:pt x="647" y="74"/>
                      <a:pt x="621" y="75"/>
                      <a:pt x="602" y="82"/>
                    </a:cubicBezTo>
                    <a:cubicBezTo>
                      <a:pt x="605" y="96"/>
                      <a:pt x="624" y="93"/>
                      <a:pt x="629" y="103"/>
                    </a:cubicBezTo>
                    <a:cubicBezTo>
                      <a:pt x="627" y="115"/>
                      <a:pt x="617" y="120"/>
                      <a:pt x="607" y="125"/>
                    </a:cubicBezTo>
                    <a:cubicBezTo>
                      <a:pt x="603" y="131"/>
                      <a:pt x="602" y="143"/>
                      <a:pt x="610" y="146"/>
                    </a:cubicBezTo>
                    <a:cubicBezTo>
                      <a:pt x="628" y="136"/>
                      <a:pt x="640" y="150"/>
                      <a:pt x="645" y="162"/>
                    </a:cubicBezTo>
                    <a:cubicBezTo>
                      <a:pt x="624" y="162"/>
                      <a:pt x="611" y="170"/>
                      <a:pt x="607" y="187"/>
                    </a:cubicBezTo>
                    <a:cubicBezTo>
                      <a:pt x="597" y="191"/>
                      <a:pt x="591" y="193"/>
                      <a:pt x="589" y="200"/>
                    </a:cubicBezTo>
                    <a:cubicBezTo>
                      <a:pt x="587" y="213"/>
                      <a:pt x="600" y="212"/>
                      <a:pt x="600" y="220"/>
                    </a:cubicBezTo>
                    <a:cubicBezTo>
                      <a:pt x="600" y="233"/>
                      <a:pt x="572" y="230"/>
                      <a:pt x="565" y="236"/>
                    </a:cubicBezTo>
                    <a:cubicBezTo>
                      <a:pt x="555" y="244"/>
                      <a:pt x="556" y="253"/>
                      <a:pt x="549" y="261"/>
                    </a:cubicBezTo>
                    <a:cubicBezTo>
                      <a:pt x="557" y="266"/>
                      <a:pt x="567" y="257"/>
                      <a:pt x="579" y="257"/>
                    </a:cubicBezTo>
                    <a:cubicBezTo>
                      <a:pt x="597" y="255"/>
                      <a:pt x="611" y="258"/>
                      <a:pt x="618" y="247"/>
                    </a:cubicBezTo>
                    <a:cubicBezTo>
                      <a:pt x="625" y="255"/>
                      <a:pt x="640" y="256"/>
                      <a:pt x="650" y="250"/>
                    </a:cubicBezTo>
                    <a:cubicBezTo>
                      <a:pt x="664" y="261"/>
                      <a:pt x="681" y="243"/>
                      <a:pt x="669" y="230"/>
                    </a:cubicBezTo>
                    <a:cubicBezTo>
                      <a:pt x="679" y="220"/>
                      <a:pt x="675" y="204"/>
                      <a:pt x="664" y="197"/>
                    </a:cubicBezTo>
                    <a:cubicBezTo>
                      <a:pt x="650" y="195"/>
                      <a:pt x="644" y="200"/>
                      <a:pt x="641" y="208"/>
                    </a:cubicBezTo>
                    <a:cubicBezTo>
                      <a:pt x="641" y="214"/>
                      <a:pt x="646" y="214"/>
                      <a:pt x="645" y="221"/>
                    </a:cubicBezTo>
                    <a:cubicBezTo>
                      <a:pt x="642" y="223"/>
                      <a:pt x="636" y="222"/>
                      <a:pt x="631" y="222"/>
                    </a:cubicBezTo>
                    <a:cubicBezTo>
                      <a:pt x="620" y="210"/>
                      <a:pt x="622" y="195"/>
                      <a:pt x="632" y="188"/>
                    </a:cubicBezTo>
                    <a:cubicBezTo>
                      <a:pt x="639" y="183"/>
                      <a:pt x="648" y="185"/>
                      <a:pt x="658" y="181"/>
                    </a:cubicBezTo>
                    <a:cubicBezTo>
                      <a:pt x="663" y="180"/>
                      <a:pt x="666" y="176"/>
                      <a:pt x="670" y="175"/>
                    </a:cubicBezTo>
                    <a:cubicBezTo>
                      <a:pt x="681" y="173"/>
                      <a:pt x="694" y="177"/>
                      <a:pt x="697" y="166"/>
                    </a:cubicBezTo>
                    <a:cubicBezTo>
                      <a:pt x="697" y="160"/>
                      <a:pt x="695" y="156"/>
                      <a:pt x="694" y="151"/>
                    </a:cubicBezTo>
                    <a:cubicBezTo>
                      <a:pt x="669" y="160"/>
                      <a:pt x="649" y="147"/>
                      <a:pt x="652" y="118"/>
                    </a:cubicBezTo>
                    <a:cubicBezTo>
                      <a:pt x="655" y="108"/>
                      <a:pt x="676" y="99"/>
                      <a:pt x="684" y="111"/>
                    </a:cubicBezTo>
                    <a:cubicBezTo>
                      <a:pt x="682" y="118"/>
                      <a:pt x="675" y="117"/>
                      <a:pt x="674" y="123"/>
                    </a:cubicBezTo>
                    <a:cubicBezTo>
                      <a:pt x="672" y="145"/>
                      <a:pt x="711" y="138"/>
                      <a:pt x="710" y="118"/>
                    </a:cubicBezTo>
                    <a:cubicBezTo>
                      <a:pt x="713" y="117"/>
                      <a:pt x="716" y="116"/>
                      <a:pt x="720" y="116"/>
                    </a:cubicBezTo>
                    <a:cubicBezTo>
                      <a:pt x="726" y="108"/>
                      <a:pt x="734" y="102"/>
                      <a:pt x="743" y="98"/>
                    </a:cubicBezTo>
                    <a:close/>
                    <a:moveTo>
                      <a:pt x="698" y="1126"/>
                    </a:moveTo>
                    <a:cubicBezTo>
                      <a:pt x="707" y="1129"/>
                      <a:pt x="720" y="1126"/>
                      <a:pt x="724" y="1118"/>
                    </a:cubicBezTo>
                    <a:cubicBezTo>
                      <a:pt x="709" y="1106"/>
                      <a:pt x="700" y="1088"/>
                      <a:pt x="675" y="1086"/>
                    </a:cubicBezTo>
                    <a:cubicBezTo>
                      <a:pt x="687" y="1069"/>
                      <a:pt x="673" y="1052"/>
                      <a:pt x="661" y="1045"/>
                    </a:cubicBezTo>
                    <a:cubicBezTo>
                      <a:pt x="646" y="1042"/>
                      <a:pt x="624" y="1043"/>
                      <a:pt x="617" y="1055"/>
                    </a:cubicBezTo>
                    <a:cubicBezTo>
                      <a:pt x="608" y="1071"/>
                      <a:pt x="629" y="1089"/>
                      <a:pt x="641" y="1077"/>
                    </a:cubicBezTo>
                    <a:cubicBezTo>
                      <a:pt x="644" y="1073"/>
                      <a:pt x="639" y="1067"/>
                      <a:pt x="644" y="1065"/>
                    </a:cubicBezTo>
                    <a:cubicBezTo>
                      <a:pt x="662" y="1071"/>
                      <a:pt x="652" y="1094"/>
                      <a:pt x="640" y="1099"/>
                    </a:cubicBezTo>
                    <a:cubicBezTo>
                      <a:pt x="629" y="1103"/>
                      <a:pt x="618" y="1097"/>
                      <a:pt x="608" y="1097"/>
                    </a:cubicBezTo>
                    <a:cubicBezTo>
                      <a:pt x="605" y="1102"/>
                      <a:pt x="603" y="1108"/>
                      <a:pt x="602" y="1114"/>
                    </a:cubicBezTo>
                    <a:cubicBezTo>
                      <a:pt x="609" y="1123"/>
                      <a:pt x="628" y="1120"/>
                      <a:pt x="640" y="1124"/>
                    </a:cubicBezTo>
                    <a:cubicBezTo>
                      <a:pt x="644" y="1135"/>
                      <a:pt x="656" y="1139"/>
                      <a:pt x="668" y="1143"/>
                    </a:cubicBezTo>
                    <a:cubicBezTo>
                      <a:pt x="675" y="1139"/>
                      <a:pt x="674" y="1128"/>
                      <a:pt x="670" y="1122"/>
                    </a:cubicBezTo>
                    <a:cubicBezTo>
                      <a:pt x="678" y="1107"/>
                      <a:pt x="689" y="1124"/>
                      <a:pt x="698" y="1126"/>
                    </a:cubicBezTo>
                    <a:close/>
                    <a:moveTo>
                      <a:pt x="667" y="973"/>
                    </a:moveTo>
                    <a:cubicBezTo>
                      <a:pt x="653" y="964"/>
                      <a:pt x="641" y="981"/>
                      <a:pt x="627" y="980"/>
                    </a:cubicBezTo>
                    <a:cubicBezTo>
                      <a:pt x="619" y="980"/>
                      <a:pt x="612" y="974"/>
                      <a:pt x="605" y="975"/>
                    </a:cubicBezTo>
                    <a:cubicBezTo>
                      <a:pt x="598" y="976"/>
                      <a:pt x="595" y="983"/>
                      <a:pt x="589" y="985"/>
                    </a:cubicBezTo>
                    <a:cubicBezTo>
                      <a:pt x="581" y="977"/>
                      <a:pt x="568" y="974"/>
                      <a:pt x="555" y="979"/>
                    </a:cubicBezTo>
                    <a:cubicBezTo>
                      <a:pt x="548" y="975"/>
                      <a:pt x="532" y="966"/>
                      <a:pt x="523" y="974"/>
                    </a:cubicBezTo>
                    <a:cubicBezTo>
                      <a:pt x="523" y="988"/>
                      <a:pt x="528" y="998"/>
                      <a:pt x="536" y="1005"/>
                    </a:cubicBezTo>
                    <a:cubicBezTo>
                      <a:pt x="517" y="1027"/>
                      <a:pt x="561" y="1046"/>
                      <a:pt x="562" y="1018"/>
                    </a:cubicBezTo>
                    <a:cubicBezTo>
                      <a:pt x="561" y="1013"/>
                      <a:pt x="555" y="1013"/>
                      <a:pt x="554" y="1009"/>
                    </a:cubicBezTo>
                    <a:cubicBezTo>
                      <a:pt x="563" y="996"/>
                      <a:pt x="579" y="1008"/>
                      <a:pt x="580" y="1019"/>
                    </a:cubicBezTo>
                    <a:cubicBezTo>
                      <a:pt x="582" y="1039"/>
                      <a:pt x="562" y="1049"/>
                      <a:pt x="542" y="1050"/>
                    </a:cubicBezTo>
                    <a:cubicBezTo>
                      <a:pt x="532" y="1051"/>
                      <a:pt x="524" y="1047"/>
                      <a:pt x="516" y="1053"/>
                    </a:cubicBezTo>
                    <a:cubicBezTo>
                      <a:pt x="515" y="1058"/>
                      <a:pt x="513" y="1063"/>
                      <a:pt x="515" y="1067"/>
                    </a:cubicBezTo>
                    <a:cubicBezTo>
                      <a:pt x="533" y="1068"/>
                      <a:pt x="552" y="1073"/>
                      <a:pt x="558" y="1087"/>
                    </a:cubicBezTo>
                    <a:cubicBezTo>
                      <a:pt x="565" y="1102"/>
                      <a:pt x="559" y="1126"/>
                      <a:pt x="536" y="1123"/>
                    </a:cubicBezTo>
                    <a:cubicBezTo>
                      <a:pt x="534" y="1120"/>
                      <a:pt x="529" y="1120"/>
                      <a:pt x="530" y="1114"/>
                    </a:cubicBezTo>
                    <a:cubicBezTo>
                      <a:pt x="536" y="1115"/>
                      <a:pt x="538" y="1114"/>
                      <a:pt x="542" y="1111"/>
                    </a:cubicBezTo>
                    <a:cubicBezTo>
                      <a:pt x="545" y="1102"/>
                      <a:pt x="541" y="1094"/>
                      <a:pt x="535" y="1092"/>
                    </a:cubicBezTo>
                    <a:cubicBezTo>
                      <a:pt x="521" y="1088"/>
                      <a:pt x="514" y="1102"/>
                      <a:pt x="509" y="1110"/>
                    </a:cubicBezTo>
                    <a:cubicBezTo>
                      <a:pt x="489" y="1110"/>
                      <a:pt x="478" y="1118"/>
                      <a:pt x="473" y="1133"/>
                    </a:cubicBezTo>
                    <a:cubicBezTo>
                      <a:pt x="484" y="1145"/>
                      <a:pt x="499" y="1131"/>
                      <a:pt x="512" y="1134"/>
                    </a:cubicBezTo>
                    <a:cubicBezTo>
                      <a:pt x="523" y="1137"/>
                      <a:pt x="523" y="1150"/>
                      <a:pt x="539" y="1150"/>
                    </a:cubicBezTo>
                    <a:cubicBezTo>
                      <a:pt x="543" y="1150"/>
                      <a:pt x="547" y="1148"/>
                      <a:pt x="552" y="1148"/>
                    </a:cubicBezTo>
                    <a:cubicBezTo>
                      <a:pt x="562" y="1148"/>
                      <a:pt x="570" y="1152"/>
                      <a:pt x="579" y="1145"/>
                    </a:cubicBezTo>
                    <a:cubicBezTo>
                      <a:pt x="584" y="1147"/>
                      <a:pt x="586" y="1151"/>
                      <a:pt x="592" y="1152"/>
                    </a:cubicBezTo>
                    <a:cubicBezTo>
                      <a:pt x="599" y="1149"/>
                      <a:pt x="607" y="1147"/>
                      <a:pt x="610" y="1139"/>
                    </a:cubicBezTo>
                    <a:cubicBezTo>
                      <a:pt x="606" y="1133"/>
                      <a:pt x="596" y="1134"/>
                      <a:pt x="588" y="1132"/>
                    </a:cubicBezTo>
                    <a:cubicBezTo>
                      <a:pt x="577" y="1112"/>
                      <a:pt x="615" y="1109"/>
                      <a:pt x="598" y="1089"/>
                    </a:cubicBezTo>
                    <a:cubicBezTo>
                      <a:pt x="595" y="1087"/>
                      <a:pt x="589" y="1088"/>
                      <a:pt x="584" y="1088"/>
                    </a:cubicBezTo>
                    <a:cubicBezTo>
                      <a:pt x="580" y="1079"/>
                      <a:pt x="576" y="1072"/>
                      <a:pt x="571" y="1064"/>
                    </a:cubicBezTo>
                    <a:cubicBezTo>
                      <a:pt x="587" y="1060"/>
                      <a:pt x="596" y="1050"/>
                      <a:pt x="605" y="1039"/>
                    </a:cubicBezTo>
                    <a:cubicBezTo>
                      <a:pt x="620" y="1041"/>
                      <a:pt x="628" y="1035"/>
                      <a:pt x="629" y="1023"/>
                    </a:cubicBezTo>
                    <a:cubicBezTo>
                      <a:pt x="627" y="1016"/>
                      <a:pt x="615" y="1019"/>
                      <a:pt x="613" y="1013"/>
                    </a:cubicBezTo>
                    <a:cubicBezTo>
                      <a:pt x="613" y="996"/>
                      <a:pt x="637" y="1005"/>
                      <a:pt x="649" y="998"/>
                    </a:cubicBezTo>
                    <a:cubicBezTo>
                      <a:pt x="658" y="992"/>
                      <a:pt x="659" y="980"/>
                      <a:pt x="667" y="973"/>
                    </a:cubicBezTo>
                    <a:close/>
                    <a:moveTo>
                      <a:pt x="598" y="133"/>
                    </a:moveTo>
                    <a:cubicBezTo>
                      <a:pt x="601" y="126"/>
                      <a:pt x="608" y="123"/>
                      <a:pt x="610" y="115"/>
                    </a:cubicBezTo>
                    <a:cubicBezTo>
                      <a:pt x="603" y="106"/>
                      <a:pt x="586" y="107"/>
                      <a:pt x="572" y="105"/>
                    </a:cubicBezTo>
                    <a:cubicBezTo>
                      <a:pt x="569" y="97"/>
                      <a:pt x="565" y="88"/>
                      <a:pt x="558" y="83"/>
                    </a:cubicBezTo>
                    <a:cubicBezTo>
                      <a:pt x="547" y="80"/>
                      <a:pt x="539" y="83"/>
                      <a:pt x="538" y="91"/>
                    </a:cubicBezTo>
                    <a:cubicBezTo>
                      <a:pt x="537" y="101"/>
                      <a:pt x="546" y="104"/>
                      <a:pt x="547" y="113"/>
                    </a:cubicBezTo>
                    <a:cubicBezTo>
                      <a:pt x="539" y="125"/>
                      <a:pt x="529" y="110"/>
                      <a:pt x="519" y="107"/>
                    </a:cubicBezTo>
                    <a:cubicBezTo>
                      <a:pt x="507" y="105"/>
                      <a:pt x="499" y="108"/>
                      <a:pt x="491" y="107"/>
                    </a:cubicBezTo>
                    <a:cubicBezTo>
                      <a:pt x="488" y="130"/>
                      <a:pt x="523" y="122"/>
                      <a:pt x="528" y="139"/>
                    </a:cubicBezTo>
                    <a:cubicBezTo>
                      <a:pt x="531" y="147"/>
                      <a:pt x="524" y="155"/>
                      <a:pt x="533" y="161"/>
                    </a:cubicBezTo>
                    <a:cubicBezTo>
                      <a:pt x="536" y="162"/>
                      <a:pt x="541" y="162"/>
                      <a:pt x="543" y="164"/>
                    </a:cubicBezTo>
                    <a:cubicBezTo>
                      <a:pt x="545" y="177"/>
                      <a:pt x="551" y="185"/>
                      <a:pt x="560" y="187"/>
                    </a:cubicBezTo>
                    <a:cubicBezTo>
                      <a:pt x="598" y="195"/>
                      <a:pt x="614" y="138"/>
                      <a:pt x="576" y="150"/>
                    </a:cubicBezTo>
                    <a:cubicBezTo>
                      <a:pt x="574" y="154"/>
                      <a:pt x="578" y="160"/>
                      <a:pt x="572" y="162"/>
                    </a:cubicBezTo>
                    <a:cubicBezTo>
                      <a:pt x="563" y="161"/>
                      <a:pt x="557" y="157"/>
                      <a:pt x="556" y="149"/>
                    </a:cubicBezTo>
                    <a:cubicBezTo>
                      <a:pt x="555" y="131"/>
                      <a:pt x="580" y="126"/>
                      <a:pt x="598" y="133"/>
                    </a:cubicBezTo>
                    <a:close/>
                    <a:moveTo>
                      <a:pt x="586" y="1154"/>
                    </a:moveTo>
                    <a:cubicBezTo>
                      <a:pt x="583" y="1155"/>
                      <a:pt x="577" y="1153"/>
                      <a:pt x="576" y="1155"/>
                    </a:cubicBezTo>
                    <a:cubicBezTo>
                      <a:pt x="577" y="1157"/>
                      <a:pt x="586" y="1158"/>
                      <a:pt x="586" y="1154"/>
                    </a:cubicBezTo>
                    <a:close/>
                    <a:moveTo>
                      <a:pt x="524" y="1029"/>
                    </a:moveTo>
                    <a:cubicBezTo>
                      <a:pt x="529" y="1029"/>
                      <a:pt x="527" y="1024"/>
                      <a:pt x="527" y="1020"/>
                    </a:cubicBezTo>
                    <a:cubicBezTo>
                      <a:pt x="526" y="1020"/>
                      <a:pt x="524" y="1020"/>
                      <a:pt x="523" y="1020"/>
                    </a:cubicBezTo>
                    <a:cubicBezTo>
                      <a:pt x="523" y="1023"/>
                      <a:pt x="522" y="1027"/>
                      <a:pt x="524" y="1029"/>
                    </a:cubicBezTo>
                    <a:close/>
                    <a:moveTo>
                      <a:pt x="524" y="217"/>
                    </a:moveTo>
                    <a:cubicBezTo>
                      <a:pt x="525" y="212"/>
                      <a:pt x="521" y="212"/>
                      <a:pt x="522" y="207"/>
                    </a:cubicBezTo>
                    <a:cubicBezTo>
                      <a:pt x="538" y="205"/>
                      <a:pt x="539" y="181"/>
                      <a:pt x="522" y="179"/>
                    </a:cubicBezTo>
                    <a:cubicBezTo>
                      <a:pt x="523" y="171"/>
                      <a:pt x="517" y="171"/>
                      <a:pt x="514" y="166"/>
                    </a:cubicBezTo>
                    <a:cubicBezTo>
                      <a:pt x="489" y="161"/>
                      <a:pt x="488" y="180"/>
                      <a:pt x="477" y="189"/>
                    </a:cubicBezTo>
                    <a:cubicBezTo>
                      <a:pt x="481" y="198"/>
                      <a:pt x="486" y="205"/>
                      <a:pt x="486" y="218"/>
                    </a:cubicBezTo>
                    <a:cubicBezTo>
                      <a:pt x="491" y="230"/>
                      <a:pt x="520" y="229"/>
                      <a:pt x="524" y="217"/>
                    </a:cubicBezTo>
                    <a:close/>
                    <a:moveTo>
                      <a:pt x="513" y="249"/>
                    </a:moveTo>
                    <a:cubicBezTo>
                      <a:pt x="521" y="248"/>
                      <a:pt x="526" y="236"/>
                      <a:pt x="521" y="229"/>
                    </a:cubicBezTo>
                    <a:cubicBezTo>
                      <a:pt x="514" y="229"/>
                      <a:pt x="512" y="232"/>
                      <a:pt x="506" y="232"/>
                    </a:cubicBezTo>
                    <a:cubicBezTo>
                      <a:pt x="498" y="232"/>
                      <a:pt x="492" y="226"/>
                      <a:pt x="486" y="227"/>
                    </a:cubicBezTo>
                    <a:cubicBezTo>
                      <a:pt x="480" y="228"/>
                      <a:pt x="477" y="236"/>
                      <a:pt x="473" y="243"/>
                    </a:cubicBezTo>
                    <a:cubicBezTo>
                      <a:pt x="484" y="252"/>
                      <a:pt x="470" y="268"/>
                      <a:pt x="481" y="275"/>
                    </a:cubicBezTo>
                    <a:cubicBezTo>
                      <a:pt x="498" y="276"/>
                      <a:pt x="527" y="272"/>
                      <a:pt x="513" y="249"/>
                    </a:cubicBezTo>
                    <a:close/>
                    <a:moveTo>
                      <a:pt x="514" y="1021"/>
                    </a:moveTo>
                    <a:cubicBezTo>
                      <a:pt x="523" y="1003"/>
                      <a:pt x="502" y="1000"/>
                      <a:pt x="499" y="987"/>
                    </a:cubicBezTo>
                    <a:cubicBezTo>
                      <a:pt x="488" y="979"/>
                      <a:pt x="476" y="987"/>
                      <a:pt x="473" y="997"/>
                    </a:cubicBezTo>
                    <a:cubicBezTo>
                      <a:pt x="482" y="1012"/>
                      <a:pt x="467" y="1017"/>
                      <a:pt x="465" y="1029"/>
                    </a:cubicBezTo>
                    <a:cubicBezTo>
                      <a:pt x="475" y="1027"/>
                      <a:pt x="484" y="1042"/>
                      <a:pt x="491" y="1042"/>
                    </a:cubicBezTo>
                    <a:cubicBezTo>
                      <a:pt x="496" y="1041"/>
                      <a:pt x="500" y="1034"/>
                      <a:pt x="501" y="1026"/>
                    </a:cubicBezTo>
                    <a:cubicBezTo>
                      <a:pt x="506" y="1024"/>
                      <a:pt x="511" y="1023"/>
                      <a:pt x="514" y="1021"/>
                    </a:cubicBezTo>
                    <a:close/>
                    <a:moveTo>
                      <a:pt x="506" y="143"/>
                    </a:moveTo>
                    <a:cubicBezTo>
                      <a:pt x="510" y="142"/>
                      <a:pt x="517" y="144"/>
                      <a:pt x="520" y="139"/>
                    </a:cubicBezTo>
                    <a:cubicBezTo>
                      <a:pt x="511" y="124"/>
                      <a:pt x="477" y="121"/>
                      <a:pt x="473" y="140"/>
                    </a:cubicBezTo>
                    <a:cubicBezTo>
                      <a:pt x="472" y="145"/>
                      <a:pt x="476" y="157"/>
                      <a:pt x="480" y="160"/>
                    </a:cubicBezTo>
                    <a:cubicBezTo>
                      <a:pt x="488" y="153"/>
                      <a:pt x="494" y="146"/>
                      <a:pt x="506" y="143"/>
                    </a:cubicBezTo>
                    <a:close/>
                    <a:moveTo>
                      <a:pt x="495" y="1093"/>
                    </a:moveTo>
                    <a:cubicBezTo>
                      <a:pt x="514" y="1098"/>
                      <a:pt x="520" y="1075"/>
                      <a:pt x="508" y="1067"/>
                    </a:cubicBezTo>
                    <a:cubicBezTo>
                      <a:pt x="522" y="1054"/>
                      <a:pt x="501" y="1031"/>
                      <a:pt x="487" y="1047"/>
                    </a:cubicBezTo>
                    <a:cubicBezTo>
                      <a:pt x="485" y="1050"/>
                      <a:pt x="485" y="1055"/>
                      <a:pt x="483" y="1059"/>
                    </a:cubicBezTo>
                    <a:cubicBezTo>
                      <a:pt x="475" y="1070"/>
                      <a:pt x="460" y="1069"/>
                      <a:pt x="453" y="1075"/>
                    </a:cubicBezTo>
                    <a:cubicBezTo>
                      <a:pt x="451" y="1095"/>
                      <a:pt x="481" y="1111"/>
                      <a:pt x="495" y="1093"/>
                    </a:cubicBezTo>
                    <a:close/>
                    <a:moveTo>
                      <a:pt x="440" y="1067"/>
                    </a:moveTo>
                    <a:cubicBezTo>
                      <a:pt x="458" y="1073"/>
                      <a:pt x="485" y="1063"/>
                      <a:pt x="483" y="1047"/>
                    </a:cubicBezTo>
                    <a:cubicBezTo>
                      <a:pt x="482" y="1038"/>
                      <a:pt x="469" y="1031"/>
                      <a:pt x="460" y="1037"/>
                    </a:cubicBezTo>
                    <a:cubicBezTo>
                      <a:pt x="454" y="1034"/>
                      <a:pt x="449" y="1029"/>
                      <a:pt x="441" y="1031"/>
                    </a:cubicBezTo>
                    <a:cubicBezTo>
                      <a:pt x="440" y="1031"/>
                      <a:pt x="425" y="1044"/>
                      <a:pt x="424" y="1048"/>
                    </a:cubicBezTo>
                    <a:cubicBezTo>
                      <a:pt x="423" y="1056"/>
                      <a:pt x="434" y="1065"/>
                      <a:pt x="440" y="1067"/>
                    </a:cubicBezTo>
                    <a:close/>
                    <a:moveTo>
                      <a:pt x="489" y="168"/>
                    </a:moveTo>
                    <a:cubicBezTo>
                      <a:pt x="476" y="165"/>
                      <a:pt x="462" y="169"/>
                      <a:pt x="460" y="179"/>
                    </a:cubicBezTo>
                    <a:cubicBezTo>
                      <a:pt x="468" y="191"/>
                      <a:pt x="488" y="181"/>
                      <a:pt x="489" y="168"/>
                    </a:cubicBezTo>
                    <a:close/>
                    <a:moveTo>
                      <a:pt x="455" y="234"/>
                    </a:moveTo>
                    <a:cubicBezTo>
                      <a:pt x="470" y="246"/>
                      <a:pt x="484" y="226"/>
                      <a:pt x="480" y="205"/>
                    </a:cubicBezTo>
                    <a:cubicBezTo>
                      <a:pt x="477" y="191"/>
                      <a:pt x="450" y="176"/>
                      <a:pt x="443" y="192"/>
                    </a:cubicBezTo>
                    <a:cubicBezTo>
                      <a:pt x="439" y="204"/>
                      <a:pt x="448" y="214"/>
                      <a:pt x="454" y="219"/>
                    </a:cubicBezTo>
                    <a:cubicBezTo>
                      <a:pt x="454" y="224"/>
                      <a:pt x="454" y="230"/>
                      <a:pt x="455" y="234"/>
                    </a:cubicBezTo>
                    <a:close/>
                    <a:moveTo>
                      <a:pt x="470" y="990"/>
                    </a:moveTo>
                    <a:cubicBezTo>
                      <a:pt x="484" y="989"/>
                      <a:pt x="485" y="963"/>
                      <a:pt x="469" y="960"/>
                    </a:cubicBezTo>
                    <a:cubicBezTo>
                      <a:pt x="475" y="936"/>
                      <a:pt x="444" y="937"/>
                      <a:pt x="439" y="950"/>
                    </a:cubicBezTo>
                    <a:cubicBezTo>
                      <a:pt x="436" y="949"/>
                      <a:pt x="433" y="949"/>
                      <a:pt x="429" y="949"/>
                    </a:cubicBezTo>
                    <a:cubicBezTo>
                      <a:pt x="420" y="952"/>
                      <a:pt x="418" y="973"/>
                      <a:pt x="425" y="980"/>
                    </a:cubicBezTo>
                    <a:cubicBezTo>
                      <a:pt x="435" y="981"/>
                      <a:pt x="442" y="977"/>
                      <a:pt x="453" y="979"/>
                    </a:cubicBezTo>
                    <a:cubicBezTo>
                      <a:pt x="461" y="981"/>
                      <a:pt x="463" y="990"/>
                      <a:pt x="470" y="990"/>
                    </a:cubicBezTo>
                    <a:close/>
                    <a:moveTo>
                      <a:pt x="470" y="163"/>
                    </a:moveTo>
                    <a:cubicBezTo>
                      <a:pt x="478" y="151"/>
                      <a:pt x="469" y="148"/>
                      <a:pt x="467" y="137"/>
                    </a:cubicBezTo>
                    <a:cubicBezTo>
                      <a:pt x="466" y="134"/>
                      <a:pt x="467" y="130"/>
                      <a:pt x="466" y="128"/>
                    </a:cubicBezTo>
                    <a:cubicBezTo>
                      <a:pt x="460" y="117"/>
                      <a:pt x="447" y="118"/>
                      <a:pt x="436" y="128"/>
                    </a:cubicBezTo>
                    <a:cubicBezTo>
                      <a:pt x="393" y="127"/>
                      <a:pt x="438" y="153"/>
                      <a:pt x="438" y="172"/>
                    </a:cubicBezTo>
                    <a:cubicBezTo>
                      <a:pt x="444" y="173"/>
                      <a:pt x="445" y="180"/>
                      <a:pt x="451" y="179"/>
                    </a:cubicBezTo>
                    <a:cubicBezTo>
                      <a:pt x="454" y="179"/>
                      <a:pt x="466" y="170"/>
                      <a:pt x="470" y="163"/>
                    </a:cubicBezTo>
                    <a:close/>
                    <a:moveTo>
                      <a:pt x="451" y="273"/>
                    </a:moveTo>
                    <a:cubicBezTo>
                      <a:pt x="469" y="282"/>
                      <a:pt x="480" y="258"/>
                      <a:pt x="469" y="245"/>
                    </a:cubicBezTo>
                    <a:cubicBezTo>
                      <a:pt x="450" y="241"/>
                      <a:pt x="428" y="247"/>
                      <a:pt x="408" y="248"/>
                    </a:cubicBezTo>
                    <a:cubicBezTo>
                      <a:pt x="406" y="260"/>
                      <a:pt x="416" y="260"/>
                      <a:pt x="421" y="265"/>
                    </a:cubicBezTo>
                    <a:cubicBezTo>
                      <a:pt x="421" y="281"/>
                      <a:pt x="442" y="282"/>
                      <a:pt x="451" y="273"/>
                    </a:cubicBezTo>
                    <a:close/>
                    <a:moveTo>
                      <a:pt x="472" y="1006"/>
                    </a:moveTo>
                    <a:cubicBezTo>
                      <a:pt x="472" y="1002"/>
                      <a:pt x="469" y="999"/>
                      <a:pt x="465" y="994"/>
                    </a:cubicBezTo>
                    <a:cubicBezTo>
                      <a:pt x="458" y="986"/>
                      <a:pt x="453" y="981"/>
                      <a:pt x="439" y="986"/>
                    </a:cubicBezTo>
                    <a:cubicBezTo>
                      <a:pt x="446" y="1001"/>
                      <a:pt x="430" y="1012"/>
                      <a:pt x="439" y="1024"/>
                    </a:cubicBezTo>
                    <a:cubicBezTo>
                      <a:pt x="446" y="1026"/>
                      <a:pt x="451" y="1029"/>
                      <a:pt x="460" y="1029"/>
                    </a:cubicBezTo>
                    <a:cubicBezTo>
                      <a:pt x="459" y="1018"/>
                      <a:pt x="472" y="1016"/>
                      <a:pt x="472" y="1006"/>
                    </a:cubicBezTo>
                    <a:close/>
                    <a:moveTo>
                      <a:pt x="450" y="238"/>
                    </a:moveTo>
                    <a:cubicBezTo>
                      <a:pt x="452" y="227"/>
                      <a:pt x="447" y="213"/>
                      <a:pt x="437" y="209"/>
                    </a:cubicBezTo>
                    <a:cubicBezTo>
                      <a:pt x="427" y="218"/>
                      <a:pt x="414" y="203"/>
                      <a:pt x="405" y="212"/>
                    </a:cubicBezTo>
                    <a:cubicBezTo>
                      <a:pt x="407" y="225"/>
                      <a:pt x="407" y="241"/>
                      <a:pt x="421" y="243"/>
                    </a:cubicBezTo>
                    <a:cubicBezTo>
                      <a:pt x="424" y="243"/>
                      <a:pt x="427" y="241"/>
                      <a:pt x="431" y="241"/>
                    </a:cubicBezTo>
                    <a:cubicBezTo>
                      <a:pt x="437" y="240"/>
                      <a:pt x="445" y="243"/>
                      <a:pt x="450" y="238"/>
                    </a:cubicBezTo>
                    <a:close/>
                    <a:moveTo>
                      <a:pt x="455" y="1096"/>
                    </a:moveTo>
                    <a:cubicBezTo>
                      <a:pt x="452" y="1087"/>
                      <a:pt x="448" y="1079"/>
                      <a:pt x="443" y="1071"/>
                    </a:cubicBezTo>
                    <a:cubicBezTo>
                      <a:pt x="433" y="1070"/>
                      <a:pt x="429" y="1063"/>
                      <a:pt x="422" y="1059"/>
                    </a:cubicBezTo>
                    <a:cubicBezTo>
                      <a:pt x="414" y="1064"/>
                      <a:pt x="401" y="1058"/>
                      <a:pt x="393" y="1063"/>
                    </a:cubicBezTo>
                    <a:cubicBezTo>
                      <a:pt x="388" y="1073"/>
                      <a:pt x="394" y="1082"/>
                      <a:pt x="399" y="1087"/>
                    </a:cubicBezTo>
                    <a:cubicBezTo>
                      <a:pt x="403" y="1087"/>
                      <a:pt x="407" y="1087"/>
                      <a:pt x="410" y="1087"/>
                    </a:cubicBezTo>
                    <a:cubicBezTo>
                      <a:pt x="401" y="1102"/>
                      <a:pt x="424" y="1111"/>
                      <a:pt x="433" y="1100"/>
                    </a:cubicBezTo>
                    <a:cubicBezTo>
                      <a:pt x="438" y="1105"/>
                      <a:pt x="454" y="1104"/>
                      <a:pt x="455" y="1096"/>
                    </a:cubicBezTo>
                    <a:close/>
                    <a:moveTo>
                      <a:pt x="431" y="1013"/>
                    </a:moveTo>
                    <a:cubicBezTo>
                      <a:pt x="438" y="1005"/>
                      <a:pt x="440" y="991"/>
                      <a:pt x="431" y="987"/>
                    </a:cubicBezTo>
                    <a:cubicBezTo>
                      <a:pt x="401" y="972"/>
                      <a:pt x="399" y="1025"/>
                      <a:pt x="411" y="1036"/>
                    </a:cubicBezTo>
                    <a:cubicBezTo>
                      <a:pt x="426" y="1050"/>
                      <a:pt x="444" y="1028"/>
                      <a:pt x="431" y="1013"/>
                    </a:cubicBezTo>
                    <a:close/>
                    <a:moveTo>
                      <a:pt x="431" y="166"/>
                    </a:moveTo>
                    <a:cubicBezTo>
                      <a:pt x="434" y="147"/>
                      <a:pt x="408" y="146"/>
                      <a:pt x="416" y="166"/>
                    </a:cubicBezTo>
                    <a:cubicBezTo>
                      <a:pt x="419" y="168"/>
                      <a:pt x="427" y="168"/>
                      <a:pt x="431" y="166"/>
                    </a:cubicBezTo>
                    <a:close/>
                    <a:moveTo>
                      <a:pt x="417" y="202"/>
                    </a:moveTo>
                    <a:cubicBezTo>
                      <a:pt x="429" y="219"/>
                      <a:pt x="443" y="196"/>
                      <a:pt x="446" y="183"/>
                    </a:cubicBezTo>
                    <a:cubicBezTo>
                      <a:pt x="434" y="157"/>
                      <a:pt x="375" y="178"/>
                      <a:pt x="402" y="204"/>
                    </a:cubicBezTo>
                    <a:cubicBezTo>
                      <a:pt x="408" y="205"/>
                      <a:pt x="413" y="204"/>
                      <a:pt x="417" y="202"/>
                    </a:cubicBezTo>
                    <a:close/>
                    <a:moveTo>
                      <a:pt x="421" y="1055"/>
                    </a:moveTo>
                    <a:cubicBezTo>
                      <a:pt x="421" y="1051"/>
                      <a:pt x="422" y="1047"/>
                      <a:pt x="420" y="1045"/>
                    </a:cubicBezTo>
                    <a:cubicBezTo>
                      <a:pt x="412" y="1042"/>
                      <a:pt x="401" y="1047"/>
                      <a:pt x="402" y="1057"/>
                    </a:cubicBezTo>
                    <a:cubicBezTo>
                      <a:pt x="407" y="1059"/>
                      <a:pt x="418" y="1058"/>
                      <a:pt x="421" y="1055"/>
                    </a:cubicBezTo>
                    <a:close/>
                    <a:moveTo>
                      <a:pt x="404" y="311"/>
                    </a:moveTo>
                    <a:cubicBezTo>
                      <a:pt x="412" y="308"/>
                      <a:pt x="426" y="314"/>
                      <a:pt x="431" y="303"/>
                    </a:cubicBezTo>
                    <a:cubicBezTo>
                      <a:pt x="420" y="292"/>
                      <a:pt x="394" y="296"/>
                      <a:pt x="388" y="280"/>
                    </a:cubicBezTo>
                    <a:cubicBezTo>
                      <a:pt x="376" y="279"/>
                      <a:pt x="370" y="282"/>
                      <a:pt x="365" y="288"/>
                    </a:cubicBezTo>
                    <a:cubicBezTo>
                      <a:pt x="363" y="300"/>
                      <a:pt x="371" y="302"/>
                      <a:pt x="377" y="306"/>
                    </a:cubicBezTo>
                    <a:cubicBezTo>
                      <a:pt x="376" y="316"/>
                      <a:pt x="372" y="323"/>
                      <a:pt x="364" y="323"/>
                    </a:cubicBezTo>
                    <a:cubicBezTo>
                      <a:pt x="344" y="325"/>
                      <a:pt x="338" y="292"/>
                      <a:pt x="353" y="279"/>
                    </a:cubicBezTo>
                    <a:cubicBezTo>
                      <a:pt x="368" y="274"/>
                      <a:pt x="382" y="268"/>
                      <a:pt x="387" y="252"/>
                    </a:cubicBezTo>
                    <a:cubicBezTo>
                      <a:pt x="383" y="248"/>
                      <a:pt x="375" y="243"/>
                      <a:pt x="366" y="245"/>
                    </a:cubicBezTo>
                    <a:cubicBezTo>
                      <a:pt x="362" y="246"/>
                      <a:pt x="358" y="252"/>
                      <a:pt x="353" y="254"/>
                    </a:cubicBezTo>
                    <a:cubicBezTo>
                      <a:pt x="334" y="264"/>
                      <a:pt x="311" y="257"/>
                      <a:pt x="303" y="245"/>
                    </a:cubicBezTo>
                    <a:cubicBezTo>
                      <a:pt x="296" y="234"/>
                      <a:pt x="293" y="207"/>
                      <a:pt x="318" y="215"/>
                    </a:cubicBezTo>
                    <a:cubicBezTo>
                      <a:pt x="319" y="219"/>
                      <a:pt x="321" y="223"/>
                      <a:pt x="323" y="227"/>
                    </a:cubicBezTo>
                    <a:cubicBezTo>
                      <a:pt x="348" y="237"/>
                      <a:pt x="347" y="198"/>
                      <a:pt x="329" y="194"/>
                    </a:cubicBezTo>
                    <a:cubicBezTo>
                      <a:pt x="341" y="190"/>
                      <a:pt x="342" y="164"/>
                      <a:pt x="334" y="154"/>
                    </a:cubicBezTo>
                    <a:cubicBezTo>
                      <a:pt x="314" y="160"/>
                      <a:pt x="321" y="193"/>
                      <a:pt x="293" y="191"/>
                    </a:cubicBezTo>
                    <a:cubicBezTo>
                      <a:pt x="289" y="195"/>
                      <a:pt x="284" y="198"/>
                      <a:pt x="280" y="202"/>
                    </a:cubicBezTo>
                    <a:cubicBezTo>
                      <a:pt x="280" y="209"/>
                      <a:pt x="277" y="213"/>
                      <a:pt x="274" y="217"/>
                    </a:cubicBezTo>
                    <a:cubicBezTo>
                      <a:pt x="254" y="213"/>
                      <a:pt x="248" y="233"/>
                      <a:pt x="233" y="237"/>
                    </a:cubicBezTo>
                    <a:cubicBezTo>
                      <a:pt x="242" y="254"/>
                      <a:pt x="276" y="231"/>
                      <a:pt x="281" y="253"/>
                    </a:cubicBezTo>
                    <a:cubicBezTo>
                      <a:pt x="283" y="262"/>
                      <a:pt x="276" y="273"/>
                      <a:pt x="284" y="279"/>
                    </a:cubicBezTo>
                    <a:cubicBezTo>
                      <a:pt x="301" y="274"/>
                      <a:pt x="311" y="277"/>
                      <a:pt x="329" y="280"/>
                    </a:cubicBezTo>
                    <a:cubicBezTo>
                      <a:pt x="326" y="287"/>
                      <a:pt x="328" y="292"/>
                      <a:pt x="325" y="297"/>
                    </a:cubicBezTo>
                    <a:cubicBezTo>
                      <a:pt x="322" y="304"/>
                      <a:pt x="315" y="304"/>
                      <a:pt x="315" y="311"/>
                    </a:cubicBezTo>
                    <a:cubicBezTo>
                      <a:pt x="314" y="326"/>
                      <a:pt x="331" y="321"/>
                      <a:pt x="334" y="330"/>
                    </a:cubicBezTo>
                    <a:cubicBezTo>
                      <a:pt x="336" y="336"/>
                      <a:pt x="323" y="344"/>
                      <a:pt x="322" y="353"/>
                    </a:cubicBezTo>
                    <a:cubicBezTo>
                      <a:pt x="321" y="364"/>
                      <a:pt x="325" y="370"/>
                      <a:pt x="335" y="376"/>
                    </a:cubicBezTo>
                    <a:cubicBezTo>
                      <a:pt x="341" y="362"/>
                      <a:pt x="351" y="352"/>
                      <a:pt x="361" y="340"/>
                    </a:cubicBezTo>
                    <a:cubicBezTo>
                      <a:pt x="374" y="340"/>
                      <a:pt x="383" y="336"/>
                      <a:pt x="390" y="329"/>
                    </a:cubicBezTo>
                    <a:cubicBezTo>
                      <a:pt x="396" y="322"/>
                      <a:pt x="396" y="314"/>
                      <a:pt x="404" y="311"/>
                    </a:cubicBezTo>
                    <a:close/>
                    <a:moveTo>
                      <a:pt x="418" y="980"/>
                    </a:moveTo>
                    <a:cubicBezTo>
                      <a:pt x="417" y="971"/>
                      <a:pt x="420" y="958"/>
                      <a:pt x="419" y="949"/>
                    </a:cubicBezTo>
                    <a:cubicBezTo>
                      <a:pt x="412" y="942"/>
                      <a:pt x="395" y="940"/>
                      <a:pt x="391" y="950"/>
                    </a:cubicBezTo>
                    <a:cubicBezTo>
                      <a:pt x="382" y="945"/>
                      <a:pt x="370" y="951"/>
                      <a:pt x="366" y="958"/>
                    </a:cubicBezTo>
                    <a:cubicBezTo>
                      <a:pt x="365" y="964"/>
                      <a:pt x="367" y="967"/>
                      <a:pt x="368" y="972"/>
                    </a:cubicBezTo>
                    <a:cubicBezTo>
                      <a:pt x="363" y="975"/>
                      <a:pt x="359" y="977"/>
                      <a:pt x="359" y="983"/>
                    </a:cubicBezTo>
                    <a:cubicBezTo>
                      <a:pt x="357" y="1004"/>
                      <a:pt x="392" y="987"/>
                      <a:pt x="404" y="992"/>
                    </a:cubicBezTo>
                    <a:cubicBezTo>
                      <a:pt x="408" y="988"/>
                      <a:pt x="413" y="984"/>
                      <a:pt x="418" y="980"/>
                    </a:cubicBezTo>
                    <a:close/>
                    <a:moveTo>
                      <a:pt x="408" y="168"/>
                    </a:moveTo>
                    <a:cubicBezTo>
                      <a:pt x="412" y="154"/>
                      <a:pt x="420" y="139"/>
                      <a:pt x="407" y="130"/>
                    </a:cubicBezTo>
                    <a:cubicBezTo>
                      <a:pt x="387" y="125"/>
                      <a:pt x="383" y="142"/>
                      <a:pt x="366" y="143"/>
                    </a:cubicBezTo>
                    <a:cubicBezTo>
                      <a:pt x="359" y="152"/>
                      <a:pt x="365" y="165"/>
                      <a:pt x="370" y="172"/>
                    </a:cubicBezTo>
                    <a:cubicBezTo>
                      <a:pt x="366" y="185"/>
                      <a:pt x="374" y="199"/>
                      <a:pt x="388" y="194"/>
                    </a:cubicBezTo>
                    <a:cubicBezTo>
                      <a:pt x="391" y="182"/>
                      <a:pt x="399" y="174"/>
                      <a:pt x="408" y="168"/>
                    </a:cubicBezTo>
                    <a:close/>
                    <a:moveTo>
                      <a:pt x="407" y="243"/>
                    </a:moveTo>
                    <a:cubicBezTo>
                      <a:pt x="410" y="230"/>
                      <a:pt x="396" y="219"/>
                      <a:pt x="399" y="206"/>
                    </a:cubicBezTo>
                    <a:cubicBezTo>
                      <a:pt x="390" y="193"/>
                      <a:pt x="361" y="192"/>
                      <a:pt x="361" y="212"/>
                    </a:cubicBezTo>
                    <a:cubicBezTo>
                      <a:pt x="361" y="219"/>
                      <a:pt x="368" y="224"/>
                      <a:pt x="364" y="234"/>
                    </a:cubicBezTo>
                    <a:cubicBezTo>
                      <a:pt x="368" y="240"/>
                      <a:pt x="373" y="244"/>
                      <a:pt x="382" y="242"/>
                    </a:cubicBezTo>
                    <a:cubicBezTo>
                      <a:pt x="387" y="253"/>
                      <a:pt x="404" y="254"/>
                      <a:pt x="407" y="243"/>
                    </a:cubicBezTo>
                    <a:close/>
                    <a:moveTo>
                      <a:pt x="408" y="1041"/>
                    </a:moveTo>
                    <a:cubicBezTo>
                      <a:pt x="403" y="1035"/>
                      <a:pt x="404" y="1024"/>
                      <a:pt x="399" y="1017"/>
                    </a:cubicBezTo>
                    <a:cubicBezTo>
                      <a:pt x="399" y="1016"/>
                      <a:pt x="382" y="999"/>
                      <a:pt x="381" y="999"/>
                    </a:cubicBezTo>
                    <a:cubicBezTo>
                      <a:pt x="376" y="996"/>
                      <a:pt x="368" y="998"/>
                      <a:pt x="365" y="1001"/>
                    </a:cubicBezTo>
                    <a:cubicBezTo>
                      <a:pt x="362" y="1003"/>
                      <a:pt x="364" y="1011"/>
                      <a:pt x="362" y="1014"/>
                    </a:cubicBezTo>
                    <a:cubicBezTo>
                      <a:pt x="360" y="1016"/>
                      <a:pt x="354" y="1016"/>
                      <a:pt x="352" y="1019"/>
                    </a:cubicBezTo>
                    <a:cubicBezTo>
                      <a:pt x="347" y="1026"/>
                      <a:pt x="350" y="1032"/>
                      <a:pt x="353" y="1039"/>
                    </a:cubicBezTo>
                    <a:cubicBezTo>
                      <a:pt x="358" y="1042"/>
                      <a:pt x="364" y="1042"/>
                      <a:pt x="369" y="1044"/>
                    </a:cubicBezTo>
                    <a:cubicBezTo>
                      <a:pt x="372" y="1072"/>
                      <a:pt x="401" y="1052"/>
                      <a:pt x="408" y="1041"/>
                    </a:cubicBezTo>
                    <a:close/>
                    <a:moveTo>
                      <a:pt x="399" y="1007"/>
                    </a:moveTo>
                    <a:cubicBezTo>
                      <a:pt x="399" y="1003"/>
                      <a:pt x="403" y="1001"/>
                      <a:pt x="400" y="997"/>
                    </a:cubicBezTo>
                    <a:cubicBezTo>
                      <a:pt x="397" y="995"/>
                      <a:pt x="389" y="994"/>
                      <a:pt x="389" y="999"/>
                    </a:cubicBezTo>
                    <a:cubicBezTo>
                      <a:pt x="388" y="1005"/>
                      <a:pt x="392" y="1008"/>
                      <a:pt x="399" y="1007"/>
                    </a:cubicBezTo>
                    <a:close/>
                    <a:moveTo>
                      <a:pt x="385" y="1077"/>
                    </a:moveTo>
                    <a:cubicBezTo>
                      <a:pt x="387" y="1073"/>
                      <a:pt x="386" y="1067"/>
                      <a:pt x="384" y="1063"/>
                    </a:cubicBezTo>
                    <a:cubicBezTo>
                      <a:pt x="374" y="1057"/>
                      <a:pt x="362" y="1063"/>
                      <a:pt x="349" y="1059"/>
                    </a:cubicBezTo>
                    <a:cubicBezTo>
                      <a:pt x="341" y="1056"/>
                      <a:pt x="337" y="1046"/>
                      <a:pt x="331" y="1046"/>
                    </a:cubicBezTo>
                    <a:cubicBezTo>
                      <a:pt x="325" y="1046"/>
                      <a:pt x="321" y="1052"/>
                      <a:pt x="319" y="1058"/>
                    </a:cubicBezTo>
                    <a:cubicBezTo>
                      <a:pt x="330" y="1075"/>
                      <a:pt x="359" y="1088"/>
                      <a:pt x="385" y="1077"/>
                    </a:cubicBezTo>
                    <a:close/>
                    <a:moveTo>
                      <a:pt x="332" y="901"/>
                    </a:moveTo>
                    <a:cubicBezTo>
                      <a:pt x="355" y="883"/>
                      <a:pt x="371" y="927"/>
                      <a:pt x="391" y="910"/>
                    </a:cubicBezTo>
                    <a:cubicBezTo>
                      <a:pt x="376" y="899"/>
                      <a:pt x="376" y="873"/>
                      <a:pt x="350" y="874"/>
                    </a:cubicBezTo>
                    <a:cubicBezTo>
                      <a:pt x="352" y="867"/>
                      <a:pt x="349" y="859"/>
                      <a:pt x="345" y="855"/>
                    </a:cubicBezTo>
                    <a:cubicBezTo>
                      <a:pt x="339" y="854"/>
                      <a:pt x="333" y="854"/>
                      <a:pt x="330" y="850"/>
                    </a:cubicBezTo>
                    <a:cubicBezTo>
                      <a:pt x="330" y="845"/>
                      <a:pt x="329" y="841"/>
                      <a:pt x="327" y="838"/>
                    </a:cubicBezTo>
                    <a:cubicBezTo>
                      <a:pt x="319" y="832"/>
                      <a:pt x="309" y="838"/>
                      <a:pt x="305" y="844"/>
                    </a:cubicBezTo>
                    <a:cubicBezTo>
                      <a:pt x="297" y="844"/>
                      <a:pt x="294" y="849"/>
                      <a:pt x="289" y="850"/>
                    </a:cubicBezTo>
                    <a:cubicBezTo>
                      <a:pt x="283" y="861"/>
                      <a:pt x="291" y="877"/>
                      <a:pt x="301" y="875"/>
                    </a:cubicBezTo>
                    <a:cubicBezTo>
                      <a:pt x="300" y="860"/>
                      <a:pt x="317" y="857"/>
                      <a:pt x="320" y="870"/>
                    </a:cubicBezTo>
                    <a:cubicBezTo>
                      <a:pt x="324" y="887"/>
                      <a:pt x="305" y="895"/>
                      <a:pt x="293" y="896"/>
                    </a:cubicBezTo>
                    <a:cubicBezTo>
                      <a:pt x="262" y="897"/>
                      <a:pt x="256" y="866"/>
                      <a:pt x="242" y="852"/>
                    </a:cubicBezTo>
                    <a:cubicBezTo>
                      <a:pt x="238" y="855"/>
                      <a:pt x="235" y="858"/>
                      <a:pt x="234" y="863"/>
                    </a:cubicBezTo>
                    <a:cubicBezTo>
                      <a:pt x="256" y="885"/>
                      <a:pt x="235" y="937"/>
                      <a:pt x="206" y="927"/>
                    </a:cubicBezTo>
                    <a:cubicBezTo>
                      <a:pt x="200" y="925"/>
                      <a:pt x="190" y="914"/>
                      <a:pt x="196" y="905"/>
                    </a:cubicBezTo>
                    <a:cubicBezTo>
                      <a:pt x="203" y="904"/>
                      <a:pt x="208" y="914"/>
                      <a:pt x="217" y="907"/>
                    </a:cubicBezTo>
                    <a:cubicBezTo>
                      <a:pt x="232" y="890"/>
                      <a:pt x="205" y="874"/>
                      <a:pt x="188" y="885"/>
                    </a:cubicBezTo>
                    <a:cubicBezTo>
                      <a:pt x="180" y="875"/>
                      <a:pt x="156" y="884"/>
                      <a:pt x="148" y="876"/>
                    </a:cubicBezTo>
                    <a:cubicBezTo>
                      <a:pt x="146" y="891"/>
                      <a:pt x="169" y="895"/>
                      <a:pt x="175" y="912"/>
                    </a:cubicBezTo>
                    <a:cubicBezTo>
                      <a:pt x="177" y="918"/>
                      <a:pt x="176" y="924"/>
                      <a:pt x="179" y="929"/>
                    </a:cubicBezTo>
                    <a:cubicBezTo>
                      <a:pt x="182" y="932"/>
                      <a:pt x="188" y="933"/>
                      <a:pt x="192" y="937"/>
                    </a:cubicBezTo>
                    <a:cubicBezTo>
                      <a:pt x="201" y="945"/>
                      <a:pt x="202" y="953"/>
                      <a:pt x="217" y="948"/>
                    </a:cubicBezTo>
                    <a:cubicBezTo>
                      <a:pt x="219" y="950"/>
                      <a:pt x="218" y="955"/>
                      <a:pt x="218" y="958"/>
                    </a:cubicBezTo>
                    <a:cubicBezTo>
                      <a:pt x="227" y="966"/>
                      <a:pt x="239" y="971"/>
                      <a:pt x="236" y="990"/>
                    </a:cubicBezTo>
                    <a:cubicBezTo>
                      <a:pt x="240" y="995"/>
                      <a:pt x="243" y="1000"/>
                      <a:pt x="250" y="1002"/>
                    </a:cubicBezTo>
                    <a:cubicBezTo>
                      <a:pt x="249" y="985"/>
                      <a:pt x="261" y="984"/>
                      <a:pt x="260" y="970"/>
                    </a:cubicBezTo>
                    <a:cubicBezTo>
                      <a:pt x="259" y="957"/>
                      <a:pt x="233" y="944"/>
                      <a:pt x="251" y="936"/>
                    </a:cubicBezTo>
                    <a:cubicBezTo>
                      <a:pt x="258" y="941"/>
                      <a:pt x="270" y="945"/>
                      <a:pt x="273" y="936"/>
                    </a:cubicBezTo>
                    <a:cubicBezTo>
                      <a:pt x="276" y="927"/>
                      <a:pt x="255" y="911"/>
                      <a:pt x="266" y="902"/>
                    </a:cubicBezTo>
                    <a:cubicBezTo>
                      <a:pt x="274" y="912"/>
                      <a:pt x="293" y="919"/>
                      <a:pt x="308" y="915"/>
                    </a:cubicBezTo>
                    <a:cubicBezTo>
                      <a:pt x="316" y="930"/>
                      <a:pt x="339" y="919"/>
                      <a:pt x="332" y="901"/>
                    </a:cubicBezTo>
                    <a:close/>
                    <a:moveTo>
                      <a:pt x="323" y="988"/>
                    </a:moveTo>
                    <a:cubicBezTo>
                      <a:pt x="340" y="987"/>
                      <a:pt x="347" y="955"/>
                      <a:pt x="334" y="944"/>
                    </a:cubicBezTo>
                    <a:cubicBezTo>
                      <a:pt x="326" y="938"/>
                      <a:pt x="310" y="940"/>
                      <a:pt x="310" y="949"/>
                    </a:cubicBezTo>
                    <a:cubicBezTo>
                      <a:pt x="310" y="956"/>
                      <a:pt x="318" y="956"/>
                      <a:pt x="319" y="963"/>
                    </a:cubicBezTo>
                    <a:cubicBezTo>
                      <a:pt x="302" y="985"/>
                      <a:pt x="286" y="953"/>
                      <a:pt x="278" y="941"/>
                    </a:cubicBezTo>
                    <a:cubicBezTo>
                      <a:pt x="250" y="952"/>
                      <a:pt x="285" y="974"/>
                      <a:pt x="289" y="989"/>
                    </a:cubicBezTo>
                    <a:cubicBezTo>
                      <a:pt x="279" y="991"/>
                      <a:pt x="277" y="1005"/>
                      <a:pt x="283" y="1013"/>
                    </a:cubicBezTo>
                    <a:cubicBezTo>
                      <a:pt x="297" y="1015"/>
                      <a:pt x="301" y="1008"/>
                      <a:pt x="309" y="1005"/>
                    </a:cubicBezTo>
                    <a:cubicBezTo>
                      <a:pt x="314" y="1015"/>
                      <a:pt x="316" y="1027"/>
                      <a:pt x="306" y="1032"/>
                    </a:cubicBezTo>
                    <a:cubicBezTo>
                      <a:pt x="299" y="1031"/>
                      <a:pt x="295" y="1033"/>
                      <a:pt x="292" y="1035"/>
                    </a:cubicBezTo>
                    <a:cubicBezTo>
                      <a:pt x="287" y="1058"/>
                      <a:pt x="320" y="1055"/>
                      <a:pt x="329" y="1041"/>
                    </a:cubicBezTo>
                    <a:cubicBezTo>
                      <a:pt x="340" y="1021"/>
                      <a:pt x="331" y="1004"/>
                      <a:pt x="323" y="988"/>
                    </a:cubicBezTo>
                    <a:close/>
                    <a:moveTo>
                      <a:pt x="272" y="413"/>
                    </a:moveTo>
                    <a:cubicBezTo>
                      <a:pt x="293" y="445"/>
                      <a:pt x="340" y="388"/>
                      <a:pt x="295" y="392"/>
                    </a:cubicBezTo>
                    <a:cubicBezTo>
                      <a:pt x="291" y="394"/>
                      <a:pt x="292" y="401"/>
                      <a:pt x="288" y="402"/>
                    </a:cubicBezTo>
                    <a:cubicBezTo>
                      <a:pt x="274" y="397"/>
                      <a:pt x="283" y="370"/>
                      <a:pt x="276" y="359"/>
                    </a:cubicBezTo>
                    <a:cubicBezTo>
                      <a:pt x="272" y="357"/>
                      <a:pt x="269" y="358"/>
                      <a:pt x="265" y="359"/>
                    </a:cubicBezTo>
                    <a:cubicBezTo>
                      <a:pt x="260" y="358"/>
                      <a:pt x="259" y="352"/>
                      <a:pt x="253" y="352"/>
                    </a:cubicBezTo>
                    <a:cubicBezTo>
                      <a:pt x="248" y="353"/>
                      <a:pt x="232" y="373"/>
                      <a:pt x="232" y="373"/>
                    </a:cubicBezTo>
                    <a:cubicBezTo>
                      <a:pt x="231" y="378"/>
                      <a:pt x="234" y="383"/>
                      <a:pt x="236" y="387"/>
                    </a:cubicBezTo>
                    <a:cubicBezTo>
                      <a:pt x="250" y="389"/>
                      <a:pt x="253" y="376"/>
                      <a:pt x="261" y="376"/>
                    </a:cubicBezTo>
                    <a:cubicBezTo>
                      <a:pt x="268" y="394"/>
                      <a:pt x="251" y="406"/>
                      <a:pt x="242" y="414"/>
                    </a:cubicBezTo>
                    <a:cubicBezTo>
                      <a:pt x="251" y="416"/>
                      <a:pt x="267" y="423"/>
                      <a:pt x="272" y="413"/>
                    </a:cubicBezTo>
                    <a:close/>
                    <a:moveTo>
                      <a:pt x="274" y="351"/>
                    </a:moveTo>
                    <a:cubicBezTo>
                      <a:pt x="281" y="337"/>
                      <a:pt x="297" y="331"/>
                      <a:pt x="294" y="307"/>
                    </a:cubicBezTo>
                    <a:cubicBezTo>
                      <a:pt x="287" y="291"/>
                      <a:pt x="259" y="299"/>
                      <a:pt x="265" y="319"/>
                    </a:cubicBezTo>
                    <a:cubicBezTo>
                      <a:pt x="246" y="319"/>
                      <a:pt x="243" y="299"/>
                      <a:pt x="250" y="288"/>
                    </a:cubicBezTo>
                    <a:cubicBezTo>
                      <a:pt x="256" y="279"/>
                      <a:pt x="267" y="280"/>
                      <a:pt x="275" y="275"/>
                    </a:cubicBezTo>
                    <a:cubicBezTo>
                      <a:pt x="274" y="270"/>
                      <a:pt x="276" y="264"/>
                      <a:pt x="274" y="261"/>
                    </a:cubicBezTo>
                    <a:cubicBezTo>
                      <a:pt x="255" y="258"/>
                      <a:pt x="246" y="274"/>
                      <a:pt x="230" y="278"/>
                    </a:cubicBezTo>
                    <a:cubicBezTo>
                      <a:pt x="224" y="269"/>
                      <a:pt x="209" y="260"/>
                      <a:pt x="203" y="275"/>
                    </a:cubicBezTo>
                    <a:cubicBezTo>
                      <a:pt x="200" y="293"/>
                      <a:pt x="214" y="294"/>
                      <a:pt x="220" y="303"/>
                    </a:cubicBezTo>
                    <a:cubicBezTo>
                      <a:pt x="217" y="315"/>
                      <a:pt x="202" y="311"/>
                      <a:pt x="190" y="314"/>
                    </a:cubicBezTo>
                    <a:cubicBezTo>
                      <a:pt x="175" y="317"/>
                      <a:pt x="167" y="330"/>
                      <a:pt x="161" y="340"/>
                    </a:cubicBezTo>
                    <a:cubicBezTo>
                      <a:pt x="172" y="345"/>
                      <a:pt x="183" y="336"/>
                      <a:pt x="195" y="335"/>
                    </a:cubicBezTo>
                    <a:cubicBezTo>
                      <a:pt x="202" y="334"/>
                      <a:pt x="209" y="337"/>
                      <a:pt x="215" y="336"/>
                    </a:cubicBezTo>
                    <a:cubicBezTo>
                      <a:pt x="220" y="335"/>
                      <a:pt x="224" y="330"/>
                      <a:pt x="229" y="331"/>
                    </a:cubicBezTo>
                    <a:cubicBezTo>
                      <a:pt x="234" y="339"/>
                      <a:pt x="241" y="348"/>
                      <a:pt x="254" y="344"/>
                    </a:cubicBezTo>
                    <a:cubicBezTo>
                      <a:pt x="256" y="351"/>
                      <a:pt x="265" y="354"/>
                      <a:pt x="274" y="351"/>
                    </a:cubicBezTo>
                    <a:close/>
                    <a:moveTo>
                      <a:pt x="272" y="833"/>
                    </a:moveTo>
                    <a:cubicBezTo>
                      <a:pt x="284" y="841"/>
                      <a:pt x="299" y="828"/>
                      <a:pt x="293" y="813"/>
                    </a:cubicBezTo>
                    <a:cubicBezTo>
                      <a:pt x="291" y="809"/>
                      <a:pt x="284" y="809"/>
                      <a:pt x="282" y="804"/>
                    </a:cubicBezTo>
                    <a:cubicBezTo>
                      <a:pt x="282" y="801"/>
                      <a:pt x="282" y="797"/>
                      <a:pt x="282" y="794"/>
                    </a:cubicBezTo>
                    <a:cubicBezTo>
                      <a:pt x="267" y="769"/>
                      <a:pt x="242" y="794"/>
                      <a:pt x="238" y="812"/>
                    </a:cubicBezTo>
                    <a:cubicBezTo>
                      <a:pt x="247" y="819"/>
                      <a:pt x="253" y="829"/>
                      <a:pt x="250" y="844"/>
                    </a:cubicBezTo>
                    <a:cubicBezTo>
                      <a:pt x="261" y="851"/>
                      <a:pt x="269" y="841"/>
                      <a:pt x="272" y="833"/>
                    </a:cubicBezTo>
                    <a:close/>
                    <a:moveTo>
                      <a:pt x="273" y="455"/>
                    </a:moveTo>
                    <a:cubicBezTo>
                      <a:pt x="289" y="455"/>
                      <a:pt x="288" y="426"/>
                      <a:pt x="266" y="432"/>
                    </a:cubicBezTo>
                    <a:cubicBezTo>
                      <a:pt x="262" y="412"/>
                      <a:pt x="231" y="417"/>
                      <a:pt x="231" y="431"/>
                    </a:cubicBezTo>
                    <a:cubicBezTo>
                      <a:pt x="231" y="434"/>
                      <a:pt x="240" y="442"/>
                      <a:pt x="242" y="446"/>
                    </a:cubicBezTo>
                    <a:cubicBezTo>
                      <a:pt x="248" y="459"/>
                      <a:pt x="250" y="475"/>
                      <a:pt x="260" y="477"/>
                    </a:cubicBezTo>
                    <a:cubicBezTo>
                      <a:pt x="271" y="479"/>
                      <a:pt x="281" y="465"/>
                      <a:pt x="273" y="455"/>
                    </a:cubicBezTo>
                    <a:close/>
                    <a:moveTo>
                      <a:pt x="264" y="771"/>
                    </a:moveTo>
                    <a:cubicBezTo>
                      <a:pt x="274" y="763"/>
                      <a:pt x="265" y="754"/>
                      <a:pt x="262" y="745"/>
                    </a:cubicBezTo>
                    <a:cubicBezTo>
                      <a:pt x="261" y="743"/>
                      <a:pt x="263" y="739"/>
                      <a:pt x="262" y="737"/>
                    </a:cubicBezTo>
                    <a:cubicBezTo>
                      <a:pt x="258" y="723"/>
                      <a:pt x="243" y="721"/>
                      <a:pt x="233" y="730"/>
                    </a:cubicBezTo>
                    <a:cubicBezTo>
                      <a:pt x="217" y="727"/>
                      <a:pt x="201" y="738"/>
                      <a:pt x="206" y="756"/>
                    </a:cubicBezTo>
                    <a:cubicBezTo>
                      <a:pt x="213" y="760"/>
                      <a:pt x="217" y="757"/>
                      <a:pt x="224" y="759"/>
                    </a:cubicBezTo>
                    <a:cubicBezTo>
                      <a:pt x="230" y="761"/>
                      <a:pt x="234" y="768"/>
                      <a:pt x="239" y="770"/>
                    </a:cubicBezTo>
                    <a:cubicBezTo>
                      <a:pt x="246" y="772"/>
                      <a:pt x="254" y="769"/>
                      <a:pt x="264" y="771"/>
                    </a:cubicBezTo>
                    <a:close/>
                    <a:moveTo>
                      <a:pt x="255" y="520"/>
                    </a:moveTo>
                    <a:cubicBezTo>
                      <a:pt x="267" y="513"/>
                      <a:pt x="265" y="491"/>
                      <a:pt x="254" y="485"/>
                    </a:cubicBezTo>
                    <a:cubicBezTo>
                      <a:pt x="233" y="483"/>
                      <a:pt x="224" y="492"/>
                      <a:pt x="204" y="493"/>
                    </a:cubicBezTo>
                    <a:cubicBezTo>
                      <a:pt x="198" y="503"/>
                      <a:pt x="204" y="517"/>
                      <a:pt x="216" y="517"/>
                    </a:cubicBezTo>
                    <a:cubicBezTo>
                      <a:pt x="214" y="532"/>
                      <a:pt x="229" y="533"/>
                      <a:pt x="240" y="529"/>
                    </a:cubicBezTo>
                    <a:cubicBezTo>
                      <a:pt x="243" y="526"/>
                      <a:pt x="241" y="519"/>
                      <a:pt x="245" y="517"/>
                    </a:cubicBezTo>
                    <a:cubicBezTo>
                      <a:pt x="248" y="518"/>
                      <a:pt x="251" y="520"/>
                      <a:pt x="255" y="520"/>
                    </a:cubicBezTo>
                    <a:close/>
                    <a:moveTo>
                      <a:pt x="253" y="685"/>
                    </a:moveTo>
                    <a:cubicBezTo>
                      <a:pt x="255" y="674"/>
                      <a:pt x="250" y="662"/>
                      <a:pt x="243" y="660"/>
                    </a:cubicBezTo>
                    <a:cubicBezTo>
                      <a:pt x="224" y="655"/>
                      <a:pt x="220" y="676"/>
                      <a:pt x="230" y="685"/>
                    </a:cubicBezTo>
                    <a:cubicBezTo>
                      <a:pt x="217" y="699"/>
                      <a:pt x="206" y="670"/>
                      <a:pt x="191" y="679"/>
                    </a:cubicBezTo>
                    <a:cubicBezTo>
                      <a:pt x="193" y="690"/>
                      <a:pt x="201" y="694"/>
                      <a:pt x="203" y="706"/>
                    </a:cubicBezTo>
                    <a:cubicBezTo>
                      <a:pt x="199" y="714"/>
                      <a:pt x="201" y="727"/>
                      <a:pt x="205" y="733"/>
                    </a:cubicBezTo>
                    <a:cubicBezTo>
                      <a:pt x="216" y="731"/>
                      <a:pt x="225" y="725"/>
                      <a:pt x="223" y="710"/>
                    </a:cubicBezTo>
                    <a:cubicBezTo>
                      <a:pt x="237" y="705"/>
                      <a:pt x="252" y="701"/>
                      <a:pt x="253" y="685"/>
                    </a:cubicBezTo>
                    <a:close/>
                    <a:moveTo>
                      <a:pt x="260" y="776"/>
                    </a:moveTo>
                    <a:cubicBezTo>
                      <a:pt x="257" y="774"/>
                      <a:pt x="249" y="773"/>
                      <a:pt x="246" y="775"/>
                    </a:cubicBezTo>
                    <a:cubicBezTo>
                      <a:pt x="245" y="779"/>
                      <a:pt x="246" y="782"/>
                      <a:pt x="248" y="784"/>
                    </a:cubicBezTo>
                    <a:cubicBezTo>
                      <a:pt x="253" y="785"/>
                      <a:pt x="259" y="782"/>
                      <a:pt x="260" y="776"/>
                    </a:cubicBezTo>
                    <a:close/>
                    <a:moveTo>
                      <a:pt x="252" y="480"/>
                    </a:moveTo>
                    <a:cubicBezTo>
                      <a:pt x="253" y="464"/>
                      <a:pt x="237" y="468"/>
                      <a:pt x="238" y="481"/>
                    </a:cubicBezTo>
                    <a:cubicBezTo>
                      <a:pt x="241" y="485"/>
                      <a:pt x="250" y="483"/>
                      <a:pt x="252" y="480"/>
                    </a:cubicBezTo>
                    <a:close/>
                    <a:moveTo>
                      <a:pt x="247" y="599"/>
                    </a:moveTo>
                    <a:cubicBezTo>
                      <a:pt x="248" y="583"/>
                      <a:pt x="249" y="567"/>
                      <a:pt x="252" y="553"/>
                    </a:cubicBezTo>
                    <a:cubicBezTo>
                      <a:pt x="242" y="548"/>
                      <a:pt x="209" y="538"/>
                      <a:pt x="208" y="557"/>
                    </a:cubicBezTo>
                    <a:cubicBezTo>
                      <a:pt x="208" y="564"/>
                      <a:pt x="210" y="565"/>
                      <a:pt x="214" y="569"/>
                    </a:cubicBezTo>
                    <a:cubicBezTo>
                      <a:pt x="220" y="570"/>
                      <a:pt x="222" y="567"/>
                      <a:pt x="227" y="567"/>
                    </a:cubicBezTo>
                    <a:cubicBezTo>
                      <a:pt x="229" y="599"/>
                      <a:pt x="180" y="592"/>
                      <a:pt x="181" y="561"/>
                    </a:cubicBezTo>
                    <a:cubicBezTo>
                      <a:pt x="182" y="547"/>
                      <a:pt x="198" y="540"/>
                      <a:pt x="193" y="523"/>
                    </a:cubicBezTo>
                    <a:cubicBezTo>
                      <a:pt x="188" y="520"/>
                      <a:pt x="181" y="518"/>
                      <a:pt x="173" y="519"/>
                    </a:cubicBezTo>
                    <a:cubicBezTo>
                      <a:pt x="164" y="536"/>
                      <a:pt x="158" y="562"/>
                      <a:pt x="132" y="563"/>
                    </a:cubicBezTo>
                    <a:cubicBezTo>
                      <a:pt x="108" y="564"/>
                      <a:pt x="90" y="532"/>
                      <a:pt x="116" y="525"/>
                    </a:cubicBezTo>
                    <a:cubicBezTo>
                      <a:pt x="122" y="528"/>
                      <a:pt x="118" y="541"/>
                      <a:pt x="126" y="542"/>
                    </a:cubicBezTo>
                    <a:cubicBezTo>
                      <a:pt x="132" y="541"/>
                      <a:pt x="137" y="538"/>
                      <a:pt x="141" y="534"/>
                    </a:cubicBezTo>
                    <a:cubicBezTo>
                      <a:pt x="144" y="514"/>
                      <a:pt x="133" y="509"/>
                      <a:pt x="121" y="504"/>
                    </a:cubicBezTo>
                    <a:cubicBezTo>
                      <a:pt x="119" y="486"/>
                      <a:pt x="109" y="476"/>
                      <a:pt x="98" y="467"/>
                    </a:cubicBezTo>
                    <a:cubicBezTo>
                      <a:pt x="92" y="480"/>
                      <a:pt x="98" y="491"/>
                      <a:pt x="95" y="504"/>
                    </a:cubicBezTo>
                    <a:cubicBezTo>
                      <a:pt x="94" y="514"/>
                      <a:pt x="85" y="522"/>
                      <a:pt x="84" y="530"/>
                    </a:cubicBezTo>
                    <a:cubicBezTo>
                      <a:pt x="82" y="543"/>
                      <a:pt x="86" y="554"/>
                      <a:pt x="91" y="564"/>
                    </a:cubicBezTo>
                    <a:cubicBezTo>
                      <a:pt x="74" y="571"/>
                      <a:pt x="78" y="594"/>
                      <a:pt x="79" y="616"/>
                    </a:cubicBezTo>
                    <a:cubicBezTo>
                      <a:pt x="99" y="617"/>
                      <a:pt x="88" y="582"/>
                      <a:pt x="105" y="582"/>
                    </a:cubicBezTo>
                    <a:cubicBezTo>
                      <a:pt x="115" y="582"/>
                      <a:pt x="117" y="608"/>
                      <a:pt x="135" y="605"/>
                    </a:cubicBezTo>
                    <a:cubicBezTo>
                      <a:pt x="139" y="604"/>
                      <a:pt x="150" y="593"/>
                      <a:pt x="143" y="584"/>
                    </a:cubicBezTo>
                    <a:cubicBezTo>
                      <a:pt x="148" y="578"/>
                      <a:pt x="154" y="573"/>
                      <a:pt x="164" y="572"/>
                    </a:cubicBezTo>
                    <a:cubicBezTo>
                      <a:pt x="165" y="584"/>
                      <a:pt x="176" y="590"/>
                      <a:pt x="180" y="599"/>
                    </a:cubicBezTo>
                    <a:cubicBezTo>
                      <a:pt x="185" y="610"/>
                      <a:pt x="184" y="618"/>
                      <a:pt x="195" y="620"/>
                    </a:cubicBezTo>
                    <a:cubicBezTo>
                      <a:pt x="202" y="620"/>
                      <a:pt x="208" y="615"/>
                      <a:pt x="214" y="615"/>
                    </a:cubicBezTo>
                    <a:cubicBezTo>
                      <a:pt x="228" y="617"/>
                      <a:pt x="226" y="635"/>
                      <a:pt x="238" y="642"/>
                    </a:cubicBezTo>
                    <a:cubicBezTo>
                      <a:pt x="247" y="632"/>
                      <a:pt x="247" y="607"/>
                      <a:pt x="235" y="600"/>
                    </a:cubicBezTo>
                    <a:cubicBezTo>
                      <a:pt x="239" y="602"/>
                      <a:pt x="241" y="600"/>
                      <a:pt x="247" y="599"/>
                    </a:cubicBezTo>
                    <a:close/>
                    <a:moveTo>
                      <a:pt x="247" y="837"/>
                    </a:moveTo>
                    <a:cubicBezTo>
                      <a:pt x="248" y="826"/>
                      <a:pt x="237" y="812"/>
                      <a:pt x="227" y="814"/>
                    </a:cubicBezTo>
                    <a:cubicBezTo>
                      <a:pt x="222" y="815"/>
                      <a:pt x="221" y="821"/>
                      <a:pt x="216" y="825"/>
                    </a:cubicBezTo>
                    <a:cubicBezTo>
                      <a:pt x="207" y="830"/>
                      <a:pt x="195" y="831"/>
                      <a:pt x="189" y="837"/>
                    </a:cubicBezTo>
                    <a:cubicBezTo>
                      <a:pt x="187" y="842"/>
                      <a:pt x="185" y="846"/>
                      <a:pt x="185" y="853"/>
                    </a:cubicBezTo>
                    <a:cubicBezTo>
                      <a:pt x="187" y="859"/>
                      <a:pt x="201" y="859"/>
                      <a:pt x="206" y="855"/>
                    </a:cubicBezTo>
                    <a:cubicBezTo>
                      <a:pt x="218" y="875"/>
                      <a:pt x="246" y="845"/>
                      <a:pt x="247" y="837"/>
                    </a:cubicBezTo>
                    <a:close/>
                    <a:moveTo>
                      <a:pt x="216" y="804"/>
                    </a:moveTo>
                    <a:cubicBezTo>
                      <a:pt x="229" y="815"/>
                      <a:pt x="247" y="802"/>
                      <a:pt x="243" y="782"/>
                    </a:cubicBezTo>
                    <a:cubicBezTo>
                      <a:pt x="237" y="761"/>
                      <a:pt x="189" y="755"/>
                      <a:pt x="195" y="785"/>
                    </a:cubicBezTo>
                    <a:cubicBezTo>
                      <a:pt x="197" y="792"/>
                      <a:pt x="204" y="795"/>
                      <a:pt x="215" y="795"/>
                    </a:cubicBezTo>
                    <a:cubicBezTo>
                      <a:pt x="215" y="798"/>
                      <a:pt x="214" y="803"/>
                      <a:pt x="216" y="804"/>
                    </a:cubicBezTo>
                    <a:close/>
                    <a:moveTo>
                      <a:pt x="240" y="462"/>
                    </a:moveTo>
                    <a:cubicBezTo>
                      <a:pt x="241" y="440"/>
                      <a:pt x="217" y="422"/>
                      <a:pt x="201" y="441"/>
                    </a:cubicBezTo>
                    <a:cubicBezTo>
                      <a:pt x="188" y="457"/>
                      <a:pt x="205" y="462"/>
                      <a:pt x="202" y="482"/>
                    </a:cubicBezTo>
                    <a:cubicBezTo>
                      <a:pt x="214" y="498"/>
                      <a:pt x="240" y="481"/>
                      <a:pt x="240" y="462"/>
                    </a:cubicBezTo>
                    <a:close/>
                    <a:moveTo>
                      <a:pt x="237" y="409"/>
                    </a:moveTo>
                    <a:cubicBezTo>
                      <a:pt x="242" y="399"/>
                      <a:pt x="236" y="388"/>
                      <a:pt x="228" y="386"/>
                    </a:cubicBezTo>
                    <a:cubicBezTo>
                      <a:pt x="234" y="356"/>
                      <a:pt x="205" y="371"/>
                      <a:pt x="191" y="369"/>
                    </a:cubicBezTo>
                    <a:cubicBezTo>
                      <a:pt x="192" y="381"/>
                      <a:pt x="199" y="388"/>
                      <a:pt x="198" y="402"/>
                    </a:cubicBezTo>
                    <a:cubicBezTo>
                      <a:pt x="205" y="402"/>
                      <a:pt x="207" y="411"/>
                      <a:pt x="214" y="412"/>
                    </a:cubicBezTo>
                    <a:cubicBezTo>
                      <a:pt x="221" y="414"/>
                      <a:pt x="228" y="408"/>
                      <a:pt x="237" y="409"/>
                    </a:cubicBezTo>
                    <a:close/>
                    <a:moveTo>
                      <a:pt x="223" y="431"/>
                    </a:moveTo>
                    <a:cubicBezTo>
                      <a:pt x="229" y="430"/>
                      <a:pt x="232" y="423"/>
                      <a:pt x="232" y="414"/>
                    </a:cubicBezTo>
                    <a:cubicBezTo>
                      <a:pt x="214" y="406"/>
                      <a:pt x="207" y="433"/>
                      <a:pt x="223" y="431"/>
                    </a:cubicBezTo>
                    <a:close/>
                    <a:moveTo>
                      <a:pt x="217" y="813"/>
                    </a:moveTo>
                    <a:cubicBezTo>
                      <a:pt x="217" y="800"/>
                      <a:pt x="199" y="798"/>
                      <a:pt x="190" y="791"/>
                    </a:cubicBezTo>
                    <a:cubicBezTo>
                      <a:pt x="182" y="798"/>
                      <a:pt x="169" y="801"/>
                      <a:pt x="164" y="811"/>
                    </a:cubicBezTo>
                    <a:cubicBezTo>
                      <a:pt x="169" y="816"/>
                      <a:pt x="177" y="818"/>
                      <a:pt x="177" y="828"/>
                    </a:cubicBezTo>
                    <a:cubicBezTo>
                      <a:pt x="187" y="835"/>
                      <a:pt x="193" y="828"/>
                      <a:pt x="201" y="825"/>
                    </a:cubicBezTo>
                    <a:cubicBezTo>
                      <a:pt x="210" y="821"/>
                      <a:pt x="217" y="821"/>
                      <a:pt x="217" y="813"/>
                    </a:cubicBezTo>
                    <a:close/>
                    <a:moveTo>
                      <a:pt x="209" y="431"/>
                    </a:moveTo>
                    <a:cubicBezTo>
                      <a:pt x="225" y="394"/>
                      <a:pt x="132" y="393"/>
                      <a:pt x="160" y="427"/>
                    </a:cubicBezTo>
                    <a:cubicBezTo>
                      <a:pt x="164" y="427"/>
                      <a:pt x="169" y="427"/>
                      <a:pt x="173" y="427"/>
                    </a:cubicBezTo>
                    <a:cubicBezTo>
                      <a:pt x="175" y="444"/>
                      <a:pt x="204" y="442"/>
                      <a:pt x="209" y="431"/>
                    </a:cubicBezTo>
                    <a:close/>
                    <a:moveTo>
                      <a:pt x="208" y="660"/>
                    </a:moveTo>
                    <a:cubicBezTo>
                      <a:pt x="209" y="652"/>
                      <a:pt x="200" y="642"/>
                      <a:pt x="186" y="646"/>
                    </a:cubicBezTo>
                    <a:cubicBezTo>
                      <a:pt x="186" y="618"/>
                      <a:pt x="140" y="606"/>
                      <a:pt x="143" y="642"/>
                    </a:cubicBezTo>
                    <a:cubicBezTo>
                      <a:pt x="151" y="648"/>
                      <a:pt x="165" y="642"/>
                      <a:pt x="164" y="656"/>
                    </a:cubicBezTo>
                    <a:cubicBezTo>
                      <a:pt x="164" y="662"/>
                      <a:pt x="154" y="668"/>
                      <a:pt x="149" y="668"/>
                    </a:cubicBezTo>
                    <a:cubicBezTo>
                      <a:pt x="123" y="669"/>
                      <a:pt x="117" y="633"/>
                      <a:pt x="126" y="610"/>
                    </a:cubicBezTo>
                    <a:cubicBezTo>
                      <a:pt x="121" y="607"/>
                      <a:pt x="119" y="601"/>
                      <a:pt x="111" y="601"/>
                    </a:cubicBezTo>
                    <a:cubicBezTo>
                      <a:pt x="104" y="611"/>
                      <a:pt x="102" y="625"/>
                      <a:pt x="101" y="640"/>
                    </a:cubicBezTo>
                    <a:cubicBezTo>
                      <a:pt x="91" y="646"/>
                      <a:pt x="77" y="664"/>
                      <a:pt x="88" y="678"/>
                    </a:cubicBezTo>
                    <a:cubicBezTo>
                      <a:pt x="100" y="673"/>
                      <a:pt x="118" y="667"/>
                      <a:pt x="115" y="689"/>
                    </a:cubicBezTo>
                    <a:cubicBezTo>
                      <a:pt x="108" y="696"/>
                      <a:pt x="101" y="702"/>
                      <a:pt x="94" y="709"/>
                    </a:cubicBezTo>
                    <a:cubicBezTo>
                      <a:pt x="94" y="717"/>
                      <a:pt x="94" y="726"/>
                      <a:pt x="100" y="728"/>
                    </a:cubicBezTo>
                    <a:cubicBezTo>
                      <a:pt x="110" y="717"/>
                      <a:pt x="124" y="709"/>
                      <a:pt x="132" y="696"/>
                    </a:cubicBezTo>
                    <a:cubicBezTo>
                      <a:pt x="133" y="668"/>
                      <a:pt x="155" y="703"/>
                      <a:pt x="167" y="689"/>
                    </a:cubicBezTo>
                    <a:cubicBezTo>
                      <a:pt x="170" y="686"/>
                      <a:pt x="167" y="677"/>
                      <a:pt x="170" y="674"/>
                    </a:cubicBezTo>
                    <a:cubicBezTo>
                      <a:pt x="183" y="676"/>
                      <a:pt x="207" y="675"/>
                      <a:pt x="208" y="660"/>
                    </a:cubicBezTo>
                    <a:close/>
                    <a:moveTo>
                      <a:pt x="199" y="762"/>
                    </a:moveTo>
                    <a:cubicBezTo>
                      <a:pt x="202" y="759"/>
                      <a:pt x="200" y="751"/>
                      <a:pt x="202" y="746"/>
                    </a:cubicBezTo>
                    <a:cubicBezTo>
                      <a:pt x="192" y="738"/>
                      <a:pt x="179" y="764"/>
                      <a:pt x="199" y="762"/>
                    </a:cubicBezTo>
                    <a:close/>
                    <a:moveTo>
                      <a:pt x="198" y="512"/>
                    </a:moveTo>
                    <a:cubicBezTo>
                      <a:pt x="197" y="503"/>
                      <a:pt x="200" y="492"/>
                      <a:pt x="199" y="483"/>
                    </a:cubicBezTo>
                    <a:cubicBezTo>
                      <a:pt x="188" y="484"/>
                      <a:pt x="186" y="490"/>
                      <a:pt x="176" y="488"/>
                    </a:cubicBezTo>
                    <a:cubicBezTo>
                      <a:pt x="169" y="486"/>
                      <a:pt x="161" y="479"/>
                      <a:pt x="150" y="481"/>
                    </a:cubicBezTo>
                    <a:cubicBezTo>
                      <a:pt x="146" y="490"/>
                      <a:pt x="152" y="494"/>
                      <a:pt x="155" y="499"/>
                    </a:cubicBezTo>
                    <a:cubicBezTo>
                      <a:pt x="157" y="505"/>
                      <a:pt x="156" y="510"/>
                      <a:pt x="159" y="512"/>
                    </a:cubicBezTo>
                    <a:cubicBezTo>
                      <a:pt x="167" y="521"/>
                      <a:pt x="186" y="515"/>
                      <a:pt x="198" y="512"/>
                    </a:cubicBezTo>
                    <a:close/>
                    <a:moveTo>
                      <a:pt x="163" y="759"/>
                    </a:moveTo>
                    <a:cubicBezTo>
                      <a:pt x="184" y="757"/>
                      <a:pt x="203" y="744"/>
                      <a:pt x="196" y="722"/>
                    </a:cubicBezTo>
                    <a:cubicBezTo>
                      <a:pt x="193" y="718"/>
                      <a:pt x="186" y="714"/>
                      <a:pt x="180" y="718"/>
                    </a:cubicBezTo>
                    <a:cubicBezTo>
                      <a:pt x="176" y="711"/>
                      <a:pt x="165" y="707"/>
                      <a:pt x="155" y="712"/>
                    </a:cubicBezTo>
                    <a:cubicBezTo>
                      <a:pt x="152" y="728"/>
                      <a:pt x="133" y="720"/>
                      <a:pt x="132" y="738"/>
                    </a:cubicBezTo>
                    <a:cubicBezTo>
                      <a:pt x="142" y="745"/>
                      <a:pt x="155" y="749"/>
                      <a:pt x="163" y="759"/>
                    </a:cubicBezTo>
                    <a:close/>
                    <a:moveTo>
                      <a:pt x="196" y="472"/>
                    </a:moveTo>
                    <a:cubicBezTo>
                      <a:pt x="198" y="464"/>
                      <a:pt x="189" y="453"/>
                      <a:pt x="192" y="445"/>
                    </a:cubicBezTo>
                    <a:cubicBezTo>
                      <a:pt x="181" y="444"/>
                      <a:pt x="175" y="440"/>
                      <a:pt x="171" y="433"/>
                    </a:cubicBezTo>
                    <a:cubicBezTo>
                      <a:pt x="156" y="426"/>
                      <a:pt x="146" y="446"/>
                      <a:pt x="158" y="452"/>
                    </a:cubicBezTo>
                    <a:cubicBezTo>
                      <a:pt x="139" y="462"/>
                      <a:pt x="153" y="489"/>
                      <a:pt x="173" y="475"/>
                    </a:cubicBezTo>
                    <a:cubicBezTo>
                      <a:pt x="175" y="490"/>
                      <a:pt x="195" y="483"/>
                      <a:pt x="196" y="472"/>
                    </a:cubicBezTo>
                    <a:close/>
                    <a:moveTo>
                      <a:pt x="190" y="397"/>
                    </a:moveTo>
                    <a:cubicBezTo>
                      <a:pt x="200" y="384"/>
                      <a:pt x="182" y="359"/>
                      <a:pt x="166" y="372"/>
                    </a:cubicBezTo>
                    <a:cubicBezTo>
                      <a:pt x="151" y="355"/>
                      <a:pt x="123" y="377"/>
                      <a:pt x="140" y="395"/>
                    </a:cubicBezTo>
                    <a:cubicBezTo>
                      <a:pt x="137" y="399"/>
                      <a:pt x="132" y="402"/>
                      <a:pt x="133" y="410"/>
                    </a:cubicBezTo>
                    <a:cubicBezTo>
                      <a:pt x="159" y="413"/>
                      <a:pt x="164" y="391"/>
                      <a:pt x="190" y="397"/>
                    </a:cubicBezTo>
                    <a:close/>
                    <a:moveTo>
                      <a:pt x="187" y="790"/>
                    </a:moveTo>
                    <a:cubicBezTo>
                      <a:pt x="193" y="787"/>
                      <a:pt x="192" y="770"/>
                      <a:pt x="189" y="764"/>
                    </a:cubicBezTo>
                    <a:cubicBezTo>
                      <a:pt x="172" y="754"/>
                      <a:pt x="157" y="768"/>
                      <a:pt x="150" y="779"/>
                    </a:cubicBezTo>
                    <a:cubicBezTo>
                      <a:pt x="150" y="785"/>
                      <a:pt x="150" y="791"/>
                      <a:pt x="150" y="797"/>
                    </a:cubicBezTo>
                    <a:cubicBezTo>
                      <a:pt x="158" y="807"/>
                      <a:pt x="174" y="800"/>
                      <a:pt x="177" y="790"/>
                    </a:cubicBezTo>
                    <a:cubicBezTo>
                      <a:pt x="180" y="790"/>
                      <a:pt x="184" y="790"/>
                      <a:pt x="187" y="790"/>
                    </a:cubicBezTo>
                    <a:close/>
                    <a:moveTo>
                      <a:pt x="144" y="856"/>
                    </a:moveTo>
                    <a:cubicBezTo>
                      <a:pt x="158" y="854"/>
                      <a:pt x="186" y="859"/>
                      <a:pt x="181" y="838"/>
                    </a:cubicBezTo>
                    <a:cubicBezTo>
                      <a:pt x="181" y="833"/>
                      <a:pt x="174" y="827"/>
                      <a:pt x="169" y="821"/>
                    </a:cubicBezTo>
                    <a:cubicBezTo>
                      <a:pt x="165" y="817"/>
                      <a:pt x="157" y="807"/>
                      <a:pt x="153" y="806"/>
                    </a:cubicBezTo>
                    <a:cubicBezTo>
                      <a:pt x="143" y="804"/>
                      <a:pt x="131" y="816"/>
                      <a:pt x="130" y="824"/>
                    </a:cubicBezTo>
                    <a:cubicBezTo>
                      <a:pt x="130" y="826"/>
                      <a:pt x="132" y="830"/>
                      <a:pt x="133" y="835"/>
                    </a:cubicBezTo>
                    <a:cubicBezTo>
                      <a:pt x="135" y="848"/>
                      <a:pt x="136" y="852"/>
                      <a:pt x="144" y="856"/>
                    </a:cubicBezTo>
                    <a:close/>
                    <a:moveTo>
                      <a:pt x="145" y="802"/>
                    </a:moveTo>
                    <a:cubicBezTo>
                      <a:pt x="136" y="783"/>
                      <a:pt x="156" y="771"/>
                      <a:pt x="156" y="762"/>
                    </a:cubicBezTo>
                    <a:cubicBezTo>
                      <a:pt x="155" y="747"/>
                      <a:pt x="122" y="739"/>
                      <a:pt x="118" y="759"/>
                    </a:cubicBezTo>
                    <a:cubicBezTo>
                      <a:pt x="98" y="759"/>
                      <a:pt x="100" y="790"/>
                      <a:pt x="116" y="794"/>
                    </a:cubicBezTo>
                    <a:cubicBezTo>
                      <a:pt x="112" y="819"/>
                      <a:pt x="137" y="814"/>
                      <a:pt x="145" y="802"/>
                    </a:cubicBezTo>
                    <a:close/>
                    <a:moveTo>
                      <a:pt x="148" y="439"/>
                    </a:moveTo>
                    <a:cubicBezTo>
                      <a:pt x="156" y="433"/>
                      <a:pt x="153" y="420"/>
                      <a:pt x="147" y="414"/>
                    </a:cubicBezTo>
                    <a:cubicBezTo>
                      <a:pt x="136" y="416"/>
                      <a:pt x="127" y="419"/>
                      <a:pt x="128" y="433"/>
                    </a:cubicBezTo>
                    <a:cubicBezTo>
                      <a:pt x="118" y="435"/>
                      <a:pt x="116" y="447"/>
                      <a:pt x="120" y="454"/>
                    </a:cubicBezTo>
                    <a:cubicBezTo>
                      <a:pt x="123" y="459"/>
                      <a:pt x="129" y="457"/>
                      <a:pt x="131" y="462"/>
                    </a:cubicBezTo>
                    <a:cubicBezTo>
                      <a:pt x="131" y="466"/>
                      <a:pt x="131" y="470"/>
                      <a:pt x="132" y="472"/>
                    </a:cubicBezTo>
                    <a:cubicBezTo>
                      <a:pt x="136" y="475"/>
                      <a:pt x="138" y="477"/>
                      <a:pt x="143" y="476"/>
                    </a:cubicBezTo>
                    <a:cubicBezTo>
                      <a:pt x="144" y="461"/>
                      <a:pt x="152" y="455"/>
                      <a:pt x="148" y="43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auto">
              <a:xfrm>
                <a:off x="5811" y="2018"/>
                <a:ext cx="173" cy="195"/>
              </a:xfrm>
              <a:custGeom>
                <a:avLst/>
                <a:gdLst>
                  <a:gd name="T0" fmla="*/ 79 w 102"/>
                  <a:gd name="T1" fmla="*/ 42 h 115"/>
                  <a:gd name="T2" fmla="*/ 101 w 102"/>
                  <a:gd name="T3" fmla="*/ 113 h 115"/>
                  <a:gd name="T4" fmla="*/ 89 w 102"/>
                  <a:gd name="T5" fmla="*/ 94 h 115"/>
                  <a:gd name="T6" fmla="*/ 76 w 102"/>
                  <a:gd name="T7" fmla="*/ 98 h 115"/>
                  <a:gd name="T8" fmla="*/ 73 w 102"/>
                  <a:gd name="T9" fmla="*/ 84 h 115"/>
                  <a:gd name="T10" fmla="*/ 84 w 102"/>
                  <a:gd name="T11" fmla="*/ 79 h 115"/>
                  <a:gd name="T12" fmla="*/ 75 w 102"/>
                  <a:gd name="T13" fmla="*/ 52 h 115"/>
                  <a:gd name="T14" fmla="*/ 29 w 102"/>
                  <a:gd name="T15" fmla="*/ 68 h 115"/>
                  <a:gd name="T16" fmla="*/ 0 w 102"/>
                  <a:gd name="T17" fmla="*/ 3 h 115"/>
                  <a:gd name="T18" fmla="*/ 2 w 102"/>
                  <a:gd name="T19" fmla="*/ 0 h 115"/>
                  <a:gd name="T20" fmla="*/ 17 w 102"/>
                  <a:gd name="T21" fmla="*/ 17 h 115"/>
                  <a:gd name="T22" fmla="*/ 33 w 102"/>
                  <a:gd name="T23" fmla="*/ 12 h 115"/>
                  <a:gd name="T24" fmla="*/ 39 w 102"/>
                  <a:gd name="T25" fmla="*/ 26 h 115"/>
                  <a:gd name="T26" fmla="*/ 25 w 102"/>
                  <a:gd name="T27" fmla="*/ 35 h 115"/>
                  <a:gd name="T28" fmla="*/ 37 w 102"/>
                  <a:gd name="T29" fmla="*/ 56 h 115"/>
                  <a:gd name="T30" fmla="*/ 79 w 102"/>
                  <a:gd name="T3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15">
                    <a:moveTo>
                      <a:pt x="79" y="42"/>
                    </a:moveTo>
                    <a:cubicBezTo>
                      <a:pt x="87" y="64"/>
                      <a:pt x="102" y="89"/>
                      <a:pt x="101" y="113"/>
                    </a:cubicBezTo>
                    <a:cubicBezTo>
                      <a:pt x="93" y="115"/>
                      <a:pt x="96" y="96"/>
                      <a:pt x="89" y="94"/>
                    </a:cubicBezTo>
                    <a:cubicBezTo>
                      <a:pt x="83" y="93"/>
                      <a:pt x="82" y="98"/>
                      <a:pt x="76" y="98"/>
                    </a:cubicBezTo>
                    <a:cubicBezTo>
                      <a:pt x="73" y="95"/>
                      <a:pt x="73" y="89"/>
                      <a:pt x="73" y="84"/>
                    </a:cubicBezTo>
                    <a:cubicBezTo>
                      <a:pt x="76" y="81"/>
                      <a:pt x="82" y="81"/>
                      <a:pt x="84" y="79"/>
                    </a:cubicBezTo>
                    <a:cubicBezTo>
                      <a:pt x="84" y="66"/>
                      <a:pt x="80" y="59"/>
                      <a:pt x="75" y="52"/>
                    </a:cubicBezTo>
                    <a:cubicBezTo>
                      <a:pt x="59" y="57"/>
                      <a:pt x="46" y="64"/>
                      <a:pt x="29" y="68"/>
                    </a:cubicBezTo>
                    <a:cubicBezTo>
                      <a:pt x="20" y="45"/>
                      <a:pt x="8" y="26"/>
                      <a:pt x="0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2" y="0"/>
                      <a:pt x="10" y="13"/>
                      <a:pt x="17" y="17"/>
                    </a:cubicBezTo>
                    <a:cubicBezTo>
                      <a:pt x="24" y="18"/>
                      <a:pt x="26" y="12"/>
                      <a:pt x="33" y="12"/>
                    </a:cubicBezTo>
                    <a:cubicBezTo>
                      <a:pt x="36" y="16"/>
                      <a:pt x="38" y="21"/>
                      <a:pt x="39" y="26"/>
                    </a:cubicBezTo>
                    <a:cubicBezTo>
                      <a:pt x="35" y="29"/>
                      <a:pt x="28" y="30"/>
                      <a:pt x="25" y="35"/>
                    </a:cubicBezTo>
                    <a:cubicBezTo>
                      <a:pt x="28" y="43"/>
                      <a:pt x="31" y="51"/>
                      <a:pt x="37" y="56"/>
                    </a:cubicBezTo>
                    <a:cubicBezTo>
                      <a:pt x="53" y="53"/>
                      <a:pt x="63" y="45"/>
                      <a:pt x="79" y="42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auto">
              <a:xfrm>
                <a:off x="5876" y="2689"/>
                <a:ext cx="88" cy="268"/>
              </a:xfrm>
              <a:custGeom>
                <a:avLst/>
                <a:gdLst>
                  <a:gd name="T0" fmla="*/ 52 w 52"/>
                  <a:gd name="T1" fmla="*/ 87 h 158"/>
                  <a:gd name="T2" fmla="*/ 26 w 52"/>
                  <a:gd name="T3" fmla="*/ 158 h 158"/>
                  <a:gd name="T4" fmla="*/ 30 w 52"/>
                  <a:gd name="T5" fmla="*/ 131 h 158"/>
                  <a:gd name="T6" fmla="*/ 17 w 52"/>
                  <a:gd name="T7" fmla="*/ 124 h 158"/>
                  <a:gd name="T8" fmla="*/ 23 w 52"/>
                  <a:gd name="T9" fmla="*/ 111 h 158"/>
                  <a:gd name="T10" fmla="*/ 36 w 52"/>
                  <a:gd name="T11" fmla="*/ 115 h 158"/>
                  <a:gd name="T12" fmla="*/ 45 w 52"/>
                  <a:gd name="T13" fmla="*/ 97 h 158"/>
                  <a:gd name="T14" fmla="*/ 0 w 52"/>
                  <a:gd name="T15" fmla="*/ 76 h 158"/>
                  <a:gd name="T16" fmla="*/ 21 w 52"/>
                  <a:gd name="T17" fmla="*/ 0 h 158"/>
                  <a:gd name="T18" fmla="*/ 28 w 52"/>
                  <a:gd name="T19" fmla="*/ 4 h 158"/>
                  <a:gd name="T20" fmla="*/ 25 w 52"/>
                  <a:gd name="T21" fmla="*/ 28 h 158"/>
                  <a:gd name="T22" fmla="*/ 38 w 52"/>
                  <a:gd name="T23" fmla="*/ 35 h 158"/>
                  <a:gd name="T24" fmla="*/ 34 w 52"/>
                  <a:gd name="T25" fmla="*/ 52 h 158"/>
                  <a:gd name="T26" fmla="*/ 20 w 52"/>
                  <a:gd name="T27" fmla="*/ 51 h 158"/>
                  <a:gd name="T28" fmla="*/ 13 w 52"/>
                  <a:gd name="T29" fmla="*/ 69 h 158"/>
                  <a:gd name="T30" fmla="*/ 52 w 52"/>
                  <a:gd name="T31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158">
                    <a:moveTo>
                      <a:pt x="52" y="87"/>
                    </a:moveTo>
                    <a:cubicBezTo>
                      <a:pt x="48" y="116"/>
                      <a:pt x="35" y="135"/>
                      <a:pt x="26" y="158"/>
                    </a:cubicBezTo>
                    <a:cubicBezTo>
                      <a:pt x="14" y="153"/>
                      <a:pt x="29" y="140"/>
                      <a:pt x="30" y="131"/>
                    </a:cubicBezTo>
                    <a:cubicBezTo>
                      <a:pt x="28" y="127"/>
                      <a:pt x="22" y="126"/>
                      <a:pt x="17" y="124"/>
                    </a:cubicBezTo>
                    <a:cubicBezTo>
                      <a:pt x="17" y="118"/>
                      <a:pt x="20" y="115"/>
                      <a:pt x="23" y="111"/>
                    </a:cubicBezTo>
                    <a:cubicBezTo>
                      <a:pt x="28" y="112"/>
                      <a:pt x="30" y="115"/>
                      <a:pt x="36" y="115"/>
                    </a:cubicBezTo>
                    <a:cubicBezTo>
                      <a:pt x="43" y="113"/>
                      <a:pt x="41" y="102"/>
                      <a:pt x="45" y="97"/>
                    </a:cubicBezTo>
                    <a:cubicBezTo>
                      <a:pt x="34" y="86"/>
                      <a:pt x="15" y="83"/>
                      <a:pt x="0" y="76"/>
                    </a:cubicBezTo>
                    <a:cubicBezTo>
                      <a:pt x="8" y="51"/>
                      <a:pt x="14" y="25"/>
                      <a:pt x="21" y="0"/>
                    </a:cubicBezTo>
                    <a:cubicBezTo>
                      <a:pt x="25" y="0"/>
                      <a:pt x="26" y="3"/>
                      <a:pt x="28" y="4"/>
                    </a:cubicBezTo>
                    <a:cubicBezTo>
                      <a:pt x="30" y="11"/>
                      <a:pt x="24" y="18"/>
                      <a:pt x="25" y="28"/>
                    </a:cubicBezTo>
                    <a:cubicBezTo>
                      <a:pt x="27" y="33"/>
                      <a:pt x="35" y="32"/>
                      <a:pt x="38" y="35"/>
                    </a:cubicBezTo>
                    <a:cubicBezTo>
                      <a:pt x="38" y="42"/>
                      <a:pt x="35" y="47"/>
                      <a:pt x="34" y="52"/>
                    </a:cubicBezTo>
                    <a:cubicBezTo>
                      <a:pt x="28" y="53"/>
                      <a:pt x="25" y="50"/>
                      <a:pt x="20" y="51"/>
                    </a:cubicBezTo>
                    <a:cubicBezTo>
                      <a:pt x="16" y="55"/>
                      <a:pt x="13" y="61"/>
                      <a:pt x="13" y="69"/>
                    </a:cubicBezTo>
                    <a:cubicBezTo>
                      <a:pt x="24" y="77"/>
                      <a:pt x="39" y="81"/>
                      <a:pt x="52" y="87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5714" y="1862"/>
                <a:ext cx="211" cy="183"/>
              </a:xfrm>
              <a:custGeom>
                <a:avLst/>
                <a:gdLst>
                  <a:gd name="T0" fmla="*/ 108 w 124"/>
                  <a:gd name="T1" fmla="*/ 71 h 108"/>
                  <a:gd name="T2" fmla="*/ 121 w 124"/>
                  <a:gd name="T3" fmla="*/ 108 h 108"/>
                  <a:gd name="T4" fmla="*/ 104 w 124"/>
                  <a:gd name="T5" fmla="*/ 87 h 108"/>
                  <a:gd name="T6" fmla="*/ 93 w 124"/>
                  <a:gd name="T7" fmla="*/ 92 h 108"/>
                  <a:gd name="T8" fmla="*/ 85 w 124"/>
                  <a:gd name="T9" fmla="*/ 80 h 108"/>
                  <a:gd name="T10" fmla="*/ 98 w 124"/>
                  <a:gd name="T11" fmla="*/ 71 h 108"/>
                  <a:gd name="T12" fmla="*/ 87 w 124"/>
                  <a:gd name="T13" fmla="*/ 48 h 108"/>
                  <a:gd name="T14" fmla="*/ 44 w 124"/>
                  <a:gd name="T15" fmla="*/ 72 h 108"/>
                  <a:gd name="T16" fmla="*/ 22 w 124"/>
                  <a:gd name="T17" fmla="*/ 40 h 108"/>
                  <a:gd name="T18" fmla="*/ 0 w 124"/>
                  <a:gd name="T19" fmla="*/ 8 h 108"/>
                  <a:gd name="T20" fmla="*/ 21 w 124"/>
                  <a:gd name="T21" fmla="*/ 23 h 108"/>
                  <a:gd name="T22" fmla="*/ 35 w 124"/>
                  <a:gd name="T23" fmla="*/ 17 h 108"/>
                  <a:gd name="T24" fmla="*/ 44 w 124"/>
                  <a:gd name="T25" fmla="*/ 31 h 108"/>
                  <a:gd name="T26" fmla="*/ 33 w 124"/>
                  <a:gd name="T27" fmla="*/ 40 h 108"/>
                  <a:gd name="T28" fmla="*/ 47 w 124"/>
                  <a:gd name="T29" fmla="*/ 60 h 108"/>
                  <a:gd name="T30" fmla="*/ 86 w 124"/>
                  <a:gd name="T31" fmla="*/ 37 h 108"/>
                  <a:gd name="T32" fmla="*/ 108 w 124"/>
                  <a:gd name="T33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" h="108">
                    <a:moveTo>
                      <a:pt x="108" y="71"/>
                    </a:moveTo>
                    <a:cubicBezTo>
                      <a:pt x="114" y="82"/>
                      <a:pt x="124" y="95"/>
                      <a:pt x="121" y="108"/>
                    </a:cubicBezTo>
                    <a:cubicBezTo>
                      <a:pt x="112" y="105"/>
                      <a:pt x="113" y="91"/>
                      <a:pt x="104" y="87"/>
                    </a:cubicBezTo>
                    <a:cubicBezTo>
                      <a:pt x="99" y="87"/>
                      <a:pt x="97" y="91"/>
                      <a:pt x="93" y="92"/>
                    </a:cubicBezTo>
                    <a:cubicBezTo>
                      <a:pt x="88" y="90"/>
                      <a:pt x="87" y="85"/>
                      <a:pt x="85" y="80"/>
                    </a:cubicBezTo>
                    <a:cubicBezTo>
                      <a:pt x="88" y="76"/>
                      <a:pt x="95" y="75"/>
                      <a:pt x="98" y="71"/>
                    </a:cubicBezTo>
                    <a:cubicBezTo>
                      <a:pt x="97" y="61"/>
                      <a:pt x="92" y="54"/>
                      <a:pt x="87" y="48"/>
                    </a:cubicBezTo>
                    <a:cubicBezTo>
                      <a:pt x="72" y="55"/>
                      <a:pt x="58" y="68"/>
                      <a:pt x="44" y="72"/>
                    </a:cubicBezTo>
                    <a:cubicBezTo>
                      <a:pt x="33" y="63"/>
                      <a:pt x="30" y="50"/>
                      <a:pt x="22" y="40"/>
                    </a:cubicBezTo>
                    <a:cubicBezTo>
                      <a:pt x="15" y="29"/>
                      <a:pt x="4" y="21"/>
                      <a:pt x="0" y="8"/>
                    </a:cubicBezTo>
                    <a:cubicBezTo>
                      <a:pt x="12" y="0"/>
                      <a:pt x="12" y="22"/>
                      <a:pt x="21" y="23"/>
                    </a:cubicBezTo>
                    <a:cubicBezTo>
                      <a:pt x="27" y="24"/>
                      <a:pt x="28" y="18"/>
                      <a:pt x="35" y="17"/>
                    </a:cubicBezTo>
                    <a:cubicBezTo>
                      <a:pt x="41" y="19"/>
                      <a:pt x="42" y="25"/>
                      <a:pt x="44" y="31"/>
                    </a:cubicBezTo>
                    <a:cubicBezTo>
                      <a:pt x="41" y="35"/>
                      <a:pt x="35" y="35"/>
                      <a:pt x="33" y="40"/>
                    </a:cubicBezTo>
                    <a:cubicBezTo>
                      <a:pt x="36" y="48"/>
                      <a:pt x="41" y="54"/>
                      <a:pt x="47" y="60"/>
                    </a:cubicBezTo>
                    <a:cubicBezTo>
                      <a:pt x="61" y="53"/>
                      <a:pt x="72" y="44"/>
                      <a:pt x="86" y="37"/>
                    </a:cubicBezTo>
                    <a:cubicBezTo>
                      <a:pt x="95" y="46"/>
                      <a:pt x="102" y="59"/>
                      <a:pt x="108" y="71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auto">
              <a:xfrm>
                <a:off x="5811" y="2856"/>
                <a:ext cx="85" cy="268"/>
              </a:xfrm>
              <a:custGeom>
                <a:avLst/>
                <a:gdLst>
                  <a:gd name="T0" fmla="*/ 44 w 50"/>
                  <a:gd name="T1" fmla="*/ 30 h 158"/>
                  <a:gd name="T2" fmla="*/ 37 w 50"/>
                  <a:gd name="T3" fmla="*/ 43 h 158"/>
                  <a:gd name="T4" fmla="*/ 25 w 50"/>
                  <a:gd name="T5" fmla="*/ 39 h 158"/>
                  <a:gd name="T6" fmla="*/ 14 w 50"/>
                  <a:gd name="T7" fmla="*/ 58 h 158"/>
                  <a:gd name="T8" fmla="*/ 50 w 50"/>
                  <a:gd name="T9" fmla="*/ 84 h 158"/>
                  <a:gd name="T10" fmla="*/ 18 w 50"/>
                  <a:gd name="T11" fmla="*/ 142 h 158"/>
                  <a:gd name="T12" fmla="*/ 3 w 50"/>
                  <a:gd name="T13" fmla="*/ 155 h 158"/>
                  <a:gd name="T14" fmla="*/ 17 w 50"/>
                  <a:gd name="T15" fmla="*/ 128 h 158"/>
                  <a:gd name="T16" fmla="*/ 6 w 50"/>
                  <a:gd name="T17" fmla="*/ 118 h 158"/>
                  <a:gd name="T18" fmla="*/ 14 w 50"/>
                  <a:gd name="T19" fmla="*/ 104 h 158"/>
                  <a:gd name="T20" fmla="*/ 28 w 50"/>
                  <a:gd name="T21" fmla="*/ 112 h 158"/>
                  <a:gd name="T22" fmla="*/ 41 w 50"/>
                  <a:gd name="T23" fmla="*/ 89 h 158"/>
                  <a:gd name="T24" fmla="*/ 0 w 50"/>
                  <a:gd name="T25" fmla="*/ 60 h 158"/>
                  <a:gd name="T26" fmla="*/ 14 w 50"/>
                  <a:gd name="T27" fmla="*/ 42 h 158"/>
                  <a:gd name="T28" fmla="*/ 29 w 50"/>
                  <a:gd name="T29" fmla="*/ 0 h 158"/>
                  <a:gd name="T30" fmla="*/ 36 w 50"/>
                  <a:gd name="T31" fmla="*/ 4 h 158"/>
                  <a:gd name="T32" fmla="*/ 44 w 50"/>
                  <a:gd name="T33" fmla="*/ 3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58">
                    <a:moveTo>
                      <a:pt x="44" y="30"/>
                    </a:moveTo>
                    <a:cubicBezTo>
                      <a:pt x="42" y="35"/>
                      <a:pt x="42" y="41"/>
                      <a:pt x="37" y="43"/>
                    </a:cubicBezTo>
                    <a:cubicBezTo>
                      <a:pt x="32" y="43"/>
                      <a:pt x="30" y="39"/>
                      <a:pt x="25" y="39"/>
                    </a:cubicBezTo>
                    <a:cubicBezTo>
                      <a:pt x="19" y="43"/>
                      <a:pt x="12" y="52"/>
                      <a:pt x="14" y="58"/>
                    </a:cubicBezTo>
                    <a:cubicBezTo>
                      <a:pt x="16" y="70"/>
                      <a:pt x="45" y="74"/>
                      <a:pt x="50" y="84"/>
                    </a:cubicBezTo>
                    <a:cubicBezTo>
                      <a:pt x="43" y="105"/>
                      <a:pt x="29" y="124"/>
                      <a:pt x="18" y="142"/>
                    </a:cubicBezTo>
                    <a:cubicBezTo>
                      <a:pt x="15" y="147"/>
                      <a:pt x="11" y="158"/>
                      <a:pt x="3" y="155"/>
                    </a:cubicBezTo>
                    <a:cubicBezTo>
                      <a:pt x="2" y="145"/>
                      <a:pt x="14" y="139"/>
                      <a:pt x="17" y="128"/>
                    </a:cubicBezTo>
                    <a:cubicBezTo>
                      <a:pt x="16" y="122"/>
                      <a:pt x="7" y="124"/>
                      <a:pt x="6" y="118"/>
                    </a:cubicBezTo>
                    <a:cubicBezTo>
                      <a:pt x="7" y="112"/>
                      <a:pt x="9" y="107"/>
                      <a:pt x="14" y="104"/>
                    </a:cubicBezTo>
                    <a:cubicBezTo>
                      <a:pt x="19" y="106"/>
                      <a:pt x="22" y="110"/>
                      <a:pt x="28" y="112"/>
                    </a:cubicBezTo>
                    <a:cubicBezTo>
                      <a:pt x="35" y="108"/>
                      <a:pt x="36" y="96"/>
                      <a:pt x="41" y="89"/>
                    </a:cubicBezTo>
                    <a:cubicBezTo>
                      <a:pt x="31" y="76"/>
                      <a:pt x="11" y="72"/>
                      <a:pt x="0" y="60"/>
                    </a:cubicBezTo>
                    <a:cubicBezTo>
                      <a:pt x="3" y="53"/>
                      <a:pt x="4" y="43"/>
                      <a:pt x="14" y="42"/>
                    </a:cubicBezTo>
                    <a:cubicBezTo>
                      <a:pt x="12" y="25"/>
                      <a:pt x="23" y="14"/>
                      <a:pt x="29" y="0"/>
                    </a:cubicBezTo>
                    <a:cubicBezTo>
                      <a:pt x="33" y="0"/>
                      <a:pt x="35" y="2"/>
                      <a:pt x="36" y="4"/>
                    </a:cubicBezTo>
                    <a:cubicBezTo>
                      <a:pt x="30" y="15"/>
                      <a:pt x="29" y="28"/>
                      <a:pt x="44" y="3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auto">
              <a:xfrm>
                <a:off x="5594" y="1746"/>
                <a:ext cx="244" cy="145"/>
              </a:xfrm>
              <a:custGeom>
                <a:avLst/>
                <a:gdLst>
                  <a:gd name="T0" fmla="*/ 131 w 144"/>
                  <a:gd name="T1" fmla="*/ 65 h 85"/>
                  <a:gd name="T2" fmla="*/ 139 w 144"/>
                  <a:gd name="T3" fmla="*/ 85 h 85"/>
                  <a:gd name="T4" fmla="*/ 121 w 144"/>
                  <a:gd name="T5" fmla="*/ 65 h 85"/>
                  <a:gd name="T6" fmla="*/ 109 w 144"/>
                  <a:gd name="T7" fmla="*/ 71 h 85"/>
                  <a:gd name="T8" fmla="*/ 98 w 144"/>
                  <a:gd name="T9" fmla="*/ 56 h 85"/>
                  <a:gd name="T10" fmla="*/ 106 w 144"/>
                  <a:gd name="T11" fmla="*/ 45 h 85"/>
                  <a:gd name="T12" fmla="*/ 92 w 144"/>
                  <a:gd name="T13" fmla="*/ 28 h 85"/>
                  <a:gd name="T14" fmla="*/ 53 w 144"/>
                  <a:gd name="T15" fmla="*/ 57 h 85"/>
                  <a:gd name="T16" fmla="*/ 27 w 144"/>
                  <a:gd name="T17" fmla="*/ 30 h 85"/>
                  <a:gd name="T18" fmla="*/ 0 w 144"/>
                  <a:gd name="T19" fmla="*/ 4 h 85"/>
                  <a:gd name="T20" fmla="*/ 2 w 144"/>
                  <a:gd name="T21" fmla="*/ 0 h 85"/>
                  <a:gd name="T22" fmla="*/ 20 w 144"/>
                  <a:gd name="T23" fmla="*/ 14 h 85"/>
                  <a:gd name="T24" fmla="*/ 34 w 144"/>
                  <a:gd name="T25" fmla="*/ 3 h 85"/>
                  <a:gd name="T26" fmla="*/ 47 w 144"/>
                  <a:gd name="T27" fmla="*/ 14 h 85"/>
                  <a:gd name="T28" fmla="*/ 37 w 144"/>
                  <a:gd name="T29" fmla="*/ 27 h 85"/>
                  <a:gd name="T30" fmla="*/ 52 w 144"/>
                  <a:gd name="T31" fmla="*/ 45 h 85"/>
                  <a:gd name="T32" fmla="*/ 89 w 144"/>
                  <a:gd name="T33" fmla="*/ 17 h 85"/>
                  <a:gd name="T34" fmla="*/ 131 w 144"/>
                  <a:gd name="T35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85">
                    <a:moveTo>
                      <a:pt x="131" y="65"/>
                    </a:moveTo>
                    <a:cubicBezTo>
                      <a:pt x="135" y="70"/>
                      <a:pt x="144" y="77"/>
                      <a:pt x="139" y="85"/>
                    </a:cubicBezTo>
                    <a:cubicBezTo>
                      <a:pt x="130" y="81"/>
                      <a:pt x="129" y="69"/>
                      <a:pt x="121" y="65"/>
                    </a:cubicBezTo>
                    <a:cubicBezTo>
                      <a:pt x="116" y="66"/>
                      <a:pt x="114" y="69"/>
                      <a:pt x="109" y="71"/>
                    </a:cubicBezTo>
                    <a:cubicBezTo>
                      <a:pt x="103" y="68"/>
                      <a:pt x="102" y="61"/>
                      <a:pt x="98" y="56"/>
                    </a:cubicBezTo>
                    <a:cubicBezTo>
                      <a:pt x="98" y="50"/>
                      <a:pt x="105" y="51"/>
                      <a:pt x="106" y="45"/>
                    </a:cubicBezTo>
                    <a:cubicBezTo>
                      <a:pt x="103" y="38"/>
                      <a:pt x="98" y="33"/>
                      <a:pt x="92" y="28"/>
                    </a:cubicBezTo>
                    <a:cubicBezTo>
                      <a:pt x="77" y="35"/>
                      <a:pt x="67" y="48"/>
                      <a:pt x="53" y="57"/>
                    </a:cubicBezTo>
                    <a:cubicBezTo>
                      <a:pt x="42" y="51"/>
                      <a:pt x="36" y="39"/>
                      <a:pt x="27" y="30"/>
                    </a:cubicBezTo>
                    <a:cubicBezTo>
                      <a:pt x="18" y="22"/>
                      <a:pt x="7" y="15"/>
                      <a:pt x="0" y="4"/>
                    </a:cubicBezTo>
                    <a:cubicBezTo>
                      <a:pt x="0" y="3"/>
                      <a:pt x="1" y="2"/>
                      <a:pt x="2" y="0"/>
                    </a:cubicBezTo>
                    <a:cubicBezTo>
                      <a:pt x="11" y="2"/>
                      <a:pt x="13" y="10"/>
                      <a:pt x="20" y="14"/>
                    </a:cubicBezTo>
                    <a:cubicBezTo>
                      <a:pt x="27" y="12"/>
                      <a:pt x="28" y="5"/>
                      <a:pt x="34" y="3"/>
                    </a:cubicBezTo>
                    <a:cubicBezTo>
                      <a:pt x="40" y="6"/>
                      <a:pt x="42" y="11"/>
                      <a:pt x="47" y="14"/>
                    </a:cubicBezTo>
                    <a:cubicBezTo>
                      <a:pt x="46" y="20"/>
                      <a:pt x="39" y="21"/>
                      <a:pt x="37" y="27"/>
                    </a:cubicBezTo>
                    <a:cubicBezTo>
                      <a:pt x="41" y="35"/>
                      <a:pt x="47" y="40"/>
                      <a:pt x="52" y="45"/>
                    </a:cubicBezTo>
                    <a:cubicBezTo>
                      <a:pt x="67" y="39"/>
                      <a:pt x="74" y="24"/>
                      <a:pt x="89" y="17"/>
                    </a:cubicBezTo>
                    <a:cubicBezTo>
                      <a:pt x="105" y="29"/>
                      <a:pt x="118" y="47"/>
                      <a:pt x="131" y="6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5677" y="3000"/>
                <a:ext cx="122" cy="264"/>
              </a:xfrm>
              <a:custGeom>
                <a:avLst/>
                <a:gdLst>
                  <a:gd name="T0" fmla="*/ 60 w 72"/>
                  <a:gd name="T1" fmla="*/ 24 h 156"/>
                  <a:gd name="T2" fmla="*/ 72 w 72"/>
                  <a:gd name="T3" fmla="*/ 35 h 156"/>
                  <a:gd name="T4" fmla="*/ 60 w 72"/>
                  <a:gd name="T5" fmla="*/ 48 h 156"/>
                  <a:gd name="T6" fmla="*/ 49 w 72"/>
                  <a:gd name="T7" fmla="*/ 43 h 156"/>
                  <a:gd name="T8" fmla="*/ 32 w 72"/>
                  <a:gd name="T9" fmla="*/ 61 h 156"/>
                  <a:gd name="T10" fmla="*/ 67 w 72"/>
                  <a:gd name="T11" fmla="*/ 94 h 156"/>
                  <a:gd name="T12" fmla="*/ 9 w 72"/>
                  <a:gd name="T13" fmla="*/ 156 h 156"/>
                  <a:gd name="T14" fmla="*/ 22 w 72"/>
                  <a:gd name="T15" fmla="*/ 133 h 156"/>
                  <a:gd name="T16" fmla="*/ 14 w 72"/>
                  <a:gd name="T17" fmla="*/ 121 h 156"/>
                  <a:gd name="T18" fmla="*/ 23 w 72"/>
                  <a:gd name="T19" fmla="*/ 110 h 156"/>
                  <a:gd name="T20" fmla="*/ 37 w 72"/>
                  <a:gd name="T21" fmla="*/ 118 h 156"/>
                  <a:gd name="T22" fmla="*/ 53 w 72"/>
                  <a:gd name="T23" fmla="*/ 99 h 156"/>
                  <a:gd name="T24" fmla="*/ 16 w 72"/>
                  <a:gd name="T25" fmla="*/ 67 h 156"/>
                  <a:gd name="T26" fmla="*/ 64 w 72"/>
                  <a:gd name="T27" fmla="*/ 1 h 156"/>
                  <a:gd name="T28" fmla="*/ 70 w 72"/>
                  <a:gd name="T29" fmla="*/ 4 h 156"/>
                  <a:gd name="T30" fmla="*/ 60 w 72"/>
                  <a:gd name="T3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56">
                    <a:moveTo>
                      <a:pt x="60" y="24"/>
                    </a:moveTo>
                    <a:cubicBezTo>
                      <a:pt x="62" y="30"/>
                      <a:pt x="70" y="30"/>
                      <a:pt x="72" y="35"/>
                    </a:cubicBezTo>
                    <a:cubicBezTo>
                      <a:pt x="70" y="41"/>
                      <a:pt x="65" y="45"/>
                      <a:pt x="60" y="48"/>
                    </a:cubicBezTo>
                    <a:cubicBezTo>
                      <a:pt x="55" y="48"/>
                      <a:pt x="53" y="43"/>
                      <a:pt x="49" y="43"/>
                    </a:cubicBezTo>
                    <a:cubicBezTo>
                      <a:pt x="42" y="43"/>
                      <a:pt x="32" y="57"/>
                      <a:pt x="32" y="61"/>
                    </a:cubicBezTo>
                    <a:cubicBezTo>
                      <a:pt x="33" y="73"/>
                      <a:pt x="63" y="81"/>
                      <a:pt x="67" y="94"/>
                    </a:cubicBezTo>
                    <a:cubicBezTo>
                      <a:pt x="50" y="117"/>
                      <a:pt x="30" y="138"/>
                      <a:pt x="9" y="156"/>
                    </a:cubicBezTo>
                    <a:cubicBezTo>
                      <a:pt x="0" y="146"/>
                      <a:pt x="18" y="140"/>
                      <a:pt x="22" y="133"/>
                    </a:cubicBezTo>
                    <a:cubicBezTo>
                      <a:pt x="21" y="128"/>
                      <a:pt x="15" y="126"/>
                      <a:pt x="14" y="121"/>
                    </a:cubicBezTo>
                    <a:cubicBezTo>
                      <a:pt x="15" y="115"/>
                      <a:pt x="19" y="113"/>
                      <a:pt x="23" y="110"/>
                    </a:cubicBezTo>
                    <a:cubicBezTo>
                      <a:pt x="29" y="110"/>
                      <a:pt x="30" y="117"/>
                      <a:pt x="37" y="118"/>
                    </a:cubicBezTo>
                    <a:cubicBezTo>
                      <a:pt x="44" y="114"/>
                      <a:pt x="48" y="106"/>
                      <a:pt x="53" y="99"/>
                    </a:cubicBezTo>
                    <a:cubicBezTo>
                      <a:pt x="43" y="85"/>
                      <a:pt x="29" y="77"/>
                      <a:pt x="16" y="67"/>
                    </a:cubicBezTo>
                    <a:cubicBezTo>
                      <a:pt x="34" y="46"/>
                      <a:pt x="48" y="23"/>
                      <a:pt x="64" y="1"/>
                    </a:cubicBezTo>
                    <a:cubicBezTo>
                      <a:pt x="67" y="0"/>
                      <a:pt x="68" y="3"/>
                      <a:pt x="70" y="4"/>
                    </a:cubicBezTo>
                    <a:cubicBezTo>
                      <a:pt x="69" y="13"/>
                      <a:pt x="62" y="15"/>
                      <a:pt x="60" y="2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5453" y="1629"/>
                <a:ext cx="255" cy="116"/>
              </a:xfrm>
              <a:custGeom>
                <a:avLst/>
                <a:gdLst>
                  <a:gd name="T0" fmla="*/ 150 w 150"/>
                  <a:gd name="T1" fmla="*/ 67 h 68"/>
                  <a:gd name="T2" fmla="*/ 127 w 150"/>
                  <a:gd name="T3" fmla="*/ 51 h 68"/>
                  <a:gd name="T4" fmla="*/ 115 w 150"/>
                  <a:gd name="T5" fmla="*/ 58 h 68"/>
                  <a:gd name="T6" fmla="*/ 105 w 150"/>
                  <a:gd name="T7" fmla="*/ 51 h 68"/>
                  <a:gd name="T8" fmla="*/ 114 w 150"/>
                  <a:gd name="T9" fmla="*/ 39 h 68"/>
                  <a:gd name="T10" fmla="*/ 91 w 150"/>
                  <a:gd name="T11" fmla="*/ 22 h 68"/>
                  <a:gd name="T12" fmla="*/ 58 w 150"/>
                  <a:gd name="T13" fmla="*/ 57 h 68"/>
                  <a:gd name="T14" fmla="*/ 14 w 150"/>
                  <a:gd name="T15" fmla="*/ 24 h 68"/>
                  <a:gd name="T16" fmla="*/ 1 w 150"/>
                  <a:gd name="T17" fmla="*/ 12 h 68"/>
                  <a:gd name="T18" fmla="*/ 23 w 150"/>
                  <a:gd name="T19" fmla="*/ 18 h 68"/>
                  <a:gd name="T20" fmla="*/ 31 w 150"/>
                  <a:gd name="T21" fmla="*/ 8 h 68"/>
                  <a:gd name="T22" fmla="*/ 44 w 150"/>
                  <a:gd name="T23" fmla="*/ 17 h 68"/>
                  <a:gd name="T24" fmla="*/ 39 w 150"/>
                  <a:gd name="T25" fmla="*/ 29 h 68"/>
                  <a:gd name="T26" fmla="*/ 58 w 150"/>
                  <a:gd name="T27" fmla="*/ 43 h 68"/>
                  <a:gd name="T28" fmla="*/ 88 w 150"/>
                  <a:gd name="T29" fmla="*/ 9 h 68"/>
                  <a:gd name="T30" fmla="*/ 126 w 150"/>
                  <a:gd name="T31" fmla="*/ 40 h 68"/>
                  <a:gd name="T32" fmla="*/ 150 w 150"/>
                  <a:gd name="T33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" h="68">
                    <a:moveTo>
                      <a:pt x="150" y="67"/>
                    </a:moveTo>
                    <a:cubicBezTo>
                      <a:pt x="141" y="68"/>
                      <a:pt x="136" y="54"/>
                      <a:pt x="127" y="51"/>
                    </a:cubicBezTo>
                    <a:cubicBezTo>
                      <a:pt x="121" y="52"/>
                      <a:pt x="119" y="56"/>
                      <a:pt x="115" y="58"/>
                    </a:cubicBezTo>
                    <a:cubicBezTo>
                      <a:pt x="111" y="56"/>
                      <a:pt x="108" y="54"/>
                      <a:pt x="105" y="51"/>
                    </a:cubicBezTo>
                    <a:cubicBezTo>
                      <a:pt x="107" y="45"/>
                      <a:pt x="113" y="45"/>
                      <a:pt x="114" y="39"/>
                    </a:cubicBezTo>
                    <a:cubicBezTo>
                      <a:pt x="108" y="33"/>
                      <a:pt x="100" y="21"/>
                      <a:pt x="91" y="22"/>
                    </a:cubicBezTo>
                    <a:cubicBezTo>
                      <a:pt x="80" y="23"/>
                      <a:pt x="69" y="54"/>
                      <a:pt x="58" y="57"/>
                    </a:cubicBezTo>
                    <a:cubicBezTo>
                      <a:pt x="45" y="46"/>
                      <a:pt x="30" y="35"/>
                      <a:pt x="14" y="24"/>
                    </a:cubicBezTo>
                    <a:cubicBezTo>
                      <a:pt x="12" y="22"/>
                      <a:pt x="0" y="17"/>
                      <a:pt x="1" y="12"/>
                    </a:cubicBezTo>
                    <a:cubicBezTo>
                      <a:pt x="3" y="0"/>
                      <a:pt x="16" y="19"/>
                      <a:pt x="23" y="18"/>
                    </a:cubicBezTo>
                    <a:cubicBezTo>
                      <a:pt x="28" y="17"/>
                      <a:pt x="27" y="12"/>
                      <a:pt x="31" y="8"/>
                    </a:cubicBezTo>
                    <a:cubicBezTo>
                      <a:pt x="37" y="9"/>
                      <a:pt x="41" y="12"/>
                      <a:pt x="44" y="17"/>
                    </a:cubicBezTo>
                    <a:cubicBezTo>
                      <a:pt x="44" y="22"/>
                      <a:pt x="40" y="25"/>
                      <a:pt x="39" y="29"/>
                    </a:cubicBezTo>
                    <a:cubicBezTo>
                      <a:pt x="44" y="35"/>
                      <a:pt x="51" y="44"/>
                      <a:pt x="58" y="43"/>
                    </a:cubicBezTo>
                    <a:cubicBezTo>
                      <a:pt x="70" y="42"/>
                      <a:pt x="77" y="13"/>
                      <a:pt x="88" y="9"/>
                    </a:cubicBezTo>
                    <a:cubicBezTo>
                      <a:pt x="102" y="16"/>
                      <a:pt x="113" y="29"/>
                      <a:pt x="126" y="40"/>
                    </a:cubicBezTo>
                    <a:cubicBezTo>
                      <a:pt x="135" y="48"/>
                      <a:pt x="149" y="54"/>
                      <a:pt x="150" y="67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auto">
              <a:xfrm>
                <a:off x="5540" y="3142"/>
                <a:ext cx="147" cy="241"/>
              </a:xfrm>
              <a:custGeom>
                <a:avLst/>
                <a:gdLst>
                  <a:gd name="T0" fmla="*/ 80 w 87"/>
                  <a:gd name="T1" fmla="*/ 1 h 142"/>
                  <a:gd name="T2" fmla="*/ 87 w 87"/>
                  <a:gd name="T3" fmla="*/ 3 h 142"/>
                  <a:gd name="T4" fmla="*/ 72 w 87"/>
                  <a:gd name="T5" fmla="*/ 24 h 142"/>
                  <a:gd name="T6" fmla="*/ 81 w 87"/>
                  <a:gd name="T7" fmla="*/ 36 h 142"/>
                  <a:gd name="T8" fmla="*/ 59 w 87"/>
                  <a:gd name="T9" fmla="*/ 38 h 142"/>
                  <a:gd name="T10" fmla="*/ 43 w 87"/>
                  <a:gd name="T11" fmla="*/ 52 h 142"/>
                  <a:gd name="T12" fmla="*/ 68 w 87"/>
                  <a:gd name="T13" fmla="*/ 92 h 142"/>
                  <a:gd name="T14" fmla="*/ 43 w 87"/>
                  <a:gd name="T15" fmla="*/ 115 h 142"/>
                  <a:gd name="T16" fmla="*/ 38 w 87"/>
                  <a:gd name="T17" fmla="*/ 116 h 142"/>
                  <a:gd name="T18" fmla="*/ 20 w 87"/>
                  <a:gd name="T19" fmla="*/ 131 h 142"/>
                  <a:gd name="T20" fmla="*/ 0 w 87"/>
                  <a:gd name="T21" fmla="*/ 138 h 142"/>
                  <a:gd name="T22" fmla="*/ 16 w 87"/>
                  <a:gd name="T23" fmla="*/ 120 h 142"/>
                  <a:gd name="T24" fmla="*/ 9 w 87"/>
                  <a:gd name="T25" fmla="*/ 108 h 142"/>
                  <a:gd name="T26" fmla="*/ 24 w 87"/>
                  <a:gd name="T27" fmla="*/ 95 h 142"/>
                  <a:gd name="T28" fmla="*/ 38 w 87"/>
                  <a:gd name="T29" fmla="*/ 108 h 142"/>
                  <a:gd name="T30" fmla="*/ 54 w 87"/>
                  <a:gd name="T31" fmla="*/ 94 h 142"/>
                  <a:gd name="T32" fmla="*/ 27 w 87"/>
                  <a:gd name="T33" fmla="*/ 53 h 142"/>
                  <a:gd name="T34" fmla="*/ 80 w 87"/>
                  <a:gd name="T35" fmla="*/ 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42">
                    <a:moveTo>
                      <a:pt x="80" y="1"/>
                    </a:moveTo>
                    <a:cubicBezTo>
                      <a:pt x="84" y="0"/>
                      <a:pt x="85" y="2"/>
                      <a:pt x="87" y="3"/>
                    </a:cubicBezTo>
                    <a:cubicBezTo>
                      <a:pt x="86" y="15"/>
                      <a:pt x="76" y="16"/>
                      <a:pt x="72" y="24"/>
                    </a:cubicBezTo>
                    <a:cubicBezTo>
                      <a:pt x="72" y="31"/>
                      <a:pt x="78" y="32"/>
                      <a:pt x="81" y="36"/>
                    </a:cubicBezTo>
                    <a:cubicBezTo>
                      <a:pt x="79" y="50"/>
                      <a:pt x="63" y="48"/>
                      <a:pt x="59" y="38"/>
                    </a:cubicBezTo>
                    <a:cubicBezTo>
                      <a:pt x="53" y="42"/>
                      <a:pt x="46" y="46"/>
                      <a:pt x="43" y="52"/>
                    </a:cubicBezTo>
                    <a:cubicBezTo>
                      <a:pt x="48" y="69"/>
                      <a:pt x="62" y="76"/>
                      <a:pt x="68" y="92"/>
                    </a:cubicBezTo>
                    <a:cubicBezTo>
                      <a:pt x="61" y="101"/>
                      <a:pt x="49" y="105"/>
                      <a:pt x="43" y="115"/>
                    </a:cubicBezTo>
                    <a:cubicBezTo>
                      <a:pt x="41" y="115"/>
                      <a:pt x="40" y="116"/>
                      <a:pt x="38" y="116"/>
                    </a:cubicBezTo>
                    <a:cubicBezTo>
                      <a:pt x="33" y="120"/>
                      <a:pt x="27" y="126"/>
                      <a:pt x="20" y="131"/>
                    </a:cubicBezTo>
                    <a:cubicBezTo>
                      <a:pt x="14" y="135"/>
                      <a:pt x="7" y="142"/>
                      <a:pt x="0" y="138"/>
                    </a:cubicBezTo>
                    <a:cubicBezTo>
                      <a:pt x="2" y="129"/>
                      <a:pt x="13" y="128"/>
                      <a:pt x="16" y="120"/>
                    </a:cubicBezTo>
                    <a:cubicBezTo>
                      <a:pt x="16" y="114"/>
                      <a:pt x="10" y="113"/>
                      <a:pt x="9" y="108"/>
                    </a:cubicBezTo>
                    <a:cubicBezTo>
                      <a:pt x="13" y="103"/>
                      <a:pt x="20" y="100"/>
                      <a:pt x="24" y="95"/>
                    </a:cubicBezTo>
                    <a:cubicBezTo>
                      <a:pt x="31" y="97"/>
                      <a:pt x="32" y="105"/>
                      <a:pt x="38" y="108"/>
                    </a:cubicBezTo>
                    <a:cubicBezTo>
                      <a:pt x="44" y="104"/>
                      <a:pt x="53" y="101"/>
                      <a:pt x="54" y="94"/>
                    </a:cubicBezTo>
                    <a:cubicBezTo>
                      <a:pt x="57" y="80"/>
                      <a:pt x="32" y="64"/>
                      <a:pt x="27" y="53"/>
                    </a:cubicBezTo>
                    <a:cubicBezTo>
                      <a:pt x="44" y="34"/>
                      <a:pt x="66" y="22"/>
                      <a:pt x="80" y="1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auto">
              <a:xfrm>
                <a:off x="5316" y="1548"/>
                <a:ext cx="244" cy="85"/>
              </a:xfrm>
              <a:custGeom>
                <a:avLst/>
                <a:gdLst>
                  <a:gd name="T0" fmla="*/ 144 w 144"/>
                  <a:gd name="T1" fmla="*/ 43 h 50"/>
                  <a:gd name="T2" fmla="*/ 122 w 144"/>
                  <a:gd name="T3" fmla="*/ 31 h 50"/>
                  <a:gd name="T4" fmla="*/ 111 w 144"/>
                  <a:gd name="T5" fmla="*/ 43 h 50"/>
                  <a:gd name="T6" fmla="*/ 100 w 144"/>
                  <a:gd name="T7" fmla="*/ 37 h 50"/>
                  <a:gd name="T8" fmla="*/ 105 w 144"/>
                  <a:gd name="T9" fmla="*/ 23 h 50"/>
                  <a:gd name="T10" fmla="*/ 84 w 144"/>
                  <a:gd name="T11" fmla="*/ 10 h 50"/>
                  <a:gd name="T12" fmla="*/ 57 w 144"/>
                  <a:gd name="T13" fmla="*/ 50 h 50"/>
                  <a:gd name="T14" fmla="*/ 27 w 144"/>
                  <a:gd name="T15" fmla="*/ 34 h 50"/>
                  <a:gd name="T16" fmla="*/ 3 w 144"/>
                  <a:gd name="T17" fmla="*/ 16 h 50"/>
                  <a:gd name="T18" fmla="*/ 31 w 144"/>
                  <a:gd name="T19" fmla="*/ 9 h 50"/>
                  <a:gd name="T20" fmla="*/ 41 w 144"/>
                  <a:gd name="T21" fmla="*/ 14 h 50"/>
                  <a:gd name="T22" fmla="*/ 37 w 144"/>
                  <a:gd name="T23" fmla="*/ 27 h 50"/>
                  <a:gd name="T24" fmla="*/ 54 w 144"/>
                  <a:gd name="T25" fmla="*/ 38 h 50"/>
                  <a:gd name="T26" fmla="*/ 80 w 144"/>
                  <a:gd name="T27" fmla="*/ 0 h 50"/>
                  <a:gd name="T28" fmla="*/ 115 w 144"/>
                  <a:gd name="T29" fmla="*/ 21 h 50"/>
                  <a:gd name="T30" fmla="*/ 144 w 144"/>
                  <a:gd name="T3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50">
                    <a:moveTo>
                      <a:pt x="144" y="43"/>
                    </a:moveTo>
                    <a:cubicBezTo>
                      <a:pt x="135" y="45"/>
                      <a:pt x="130" y="34"/>
                      <a:pt x="122" y="31"/>
                    </a:cubicBezTo>
                    <a:cubicBezTo>
                      <a:pt x="116" y="33"/>
                      <a:pt x="115" y="40"/>
                      <a:pt x="111" y="43"/>
                    </a:cubicBezTo>
                    <a:cubicBezTo>
                      <a:pt x="107" y="42"/>
                      <a:pt x="102" y="40"/>
                      <a:pt x="100" y="37"/>
                    </a:cubicBezTo>
                    <a:cubicBezTo>
                      <a:pt x="99" y="29"/>
                      <a:pt x="105" y="29"/>
                      <a:pt x="105" y="23"/>
                    </a:cubicBezTo>
                    <a:cubicBezTo>
                      <a:pt x="101" y="15"/>
                      <a:pt x="92" y="13"/>
                      <a:pt x="84" y="10"/>
                    </a:cubicBezTo>
                    <a:cubicBezTo>
                      <a:pt x="71" y="19"/>
                      <a:pt x="70" y="40"/>
                      <a:pt x="57" y="50"/>
                    </a:cubicBezTo>
                    <a:cubicBezTo>
                      <a:pt x="48" y="46"/>
                      <a:pt x="38" y="40"/>
                      <a:pt x="27" y="34"/>
                    </a:cubicBezTo>
                    <a:cubicBezTo>
                      <a:pt x="19" y="31"/>
                      <a:pt x="0" y="29"/>
                      <a:pt x="3" y="16"/>
                    </a:cubicBezTo>
                    <a:cubicBezTo>
                      <a:pt x="18" y="22"/>
                      <a:pt x="24" y="23"/>
                      <a:pt x="31" y="9"/>
                    </a:cubicBezTo>
                    <a:cubicBezTo>
                      <a:pt x="36" y="9"/>
                      <a:pt x="39" y="11"/>
                      <a:pt x="41" y="14"/>
                    </a:cubicBezTo>
                    <a:cubicBezTo>
                      <a:pt x="41" y="20"/>
                      <a:pt x="39" y="23"/>
                      <a:pt x="37" y="27"/>
                    </a:cubicBezTo>
                    <a:cubicBezTo>
                      <a:pt x="40" y="33"/>
                      <a:pt x="48" y="35"/>
                      <a:pt x="54" y="38"/>
                    </a:cubicBezTo>
                    <a:cubicBezTo>
                      <a:pt x="66" y="29"/>
                      <a:pt x="69" y="10"/>
                      <a:pt x="80" y="0"/>
                    </a:cubicBezTo>
                    <a:cubicBezTo>
                      <a:pt x="91" y="4"/>
                      <a:pt x="104" y="13"/>
                      <a:pt x="115" y="21"/>
                    </a:cubicBezTo>
                    <a:cubicBezTo>
                      <a:pt x="126" y="27"/>
                      <a:pt x="142" y="31"/>
                      <a:pt x="144" y="43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auto">
              <a:xfrm>
                <a:off x="5373" y="3261"/>
                <a:ext cx="185" cy="207"/>
              </a:xfrm>
              <a:custGeom>
                <a:avLst/>
                <a:gdLst>
                  <a:gd name="T0" fmla="*/ 104 w 109"/>
                  <a:gd name="T1" fmla="*/ 0 h 122"/>
                  <a:gd name="T2" fmla="*/ 109 w 109"/>
                  <a:gd name="T3" fmla="*/ 6 h 122"/>
                  <a:gd name="T4" fmla="*/ 89 w 109"/>
                  <a:gd name="T5" fmla="*/ 22 h 122"/>
                  <a:gd name="T6" fmla="*/ 97 w 109"/>
                  <a:gd name="T7" fmla="*/ 35 h 122"/>
                  <a:gd name="T8" fmla="*/ 85 w 109"/>
                  <a:gd name="T9" fmla="*/ 44 h 122"/>
                  <a:gd name="T10" fmla="*/ 76 w 109"/>
                  <a:gd name="T11" fmla="*/ 31 h 122"/>
                  <a:gd name="T12" fmla="*/ 56 w 109"/>
                  <a:gd name="T13" fmla="*/ 44 h 122"/>
                  <a:gd name="T14" fmla="*/ 78 w 109"/>
                  <a:gd name="T15" fmla="*/ 88 h 122"/>
                  <a:gd name="T16" fmla="*/ 46 w 109"/>
                  <a:gd name="T17" fmla="*/ 105 h 122"/>
                  <a:gd name="T18" fmla="*/ 2 w 109"/>
                  <a:gd name="T19" fmla="*/ 121 h 122"/>
                  <a:gd name="T20" fmla="*/ 21 w 109"/>
                  <a:gd name="T21" fmla="*/ 105 h 122"/>
                  <a:gd name="T22" fmla="*/ 20 w 109"/>
                  <a:gd name="T23" fmla="*/ 91 h 122"/>
                  <a:gd name="T24" fmla="*/ 36 w 109"/>
                  <a:gd name="T25" fmla="*/ 82 h 122"/>
                  <a:gd name="T26" fmla="*/ 47 w 109"/>
                  <a:gd name="T27" fmla="*/ 96 h 122"/>
                  <a:gd name="T28" fmla="*/ 66 w 109"/>
                  <a:gd name="T29" fmla="*/ 85 h 122"/>
                  <a:gd name="T30" fmla="*/ 45 w 109"/>
                  <a:gd name="T31" fmla="*/ 41 h 122"/>
                  <a:gd name="T32" fmla="*/ 73 w 109"/>
                  <a:gd name="T33" fmla="*/ 21 h 122"/>
                  <a:gd name="T34" fmla="*/ 104 w 109"/>
                  <a:gd name="T3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122">
                    <a:moveTo>
                      <a:pt x="104" y="0"/>
                    </a:moveTo>
                    <a:cubicBezTo>
                      <a:pt x="107" y="1"/>
                      <a:pt x="109" y="2"/>
                      <a:pt x="109" y="6"/>
                    </a:cubicBezTo>
                    <a:cubicBezTo>
                      <a:pt x="105" y="14"/>
                      <a:pt x="94" y="15"/>
                      <a:pt x="89" y="22"/>
                    </a:cubicBezTo>
                    <a:cubicBezTo>
                      <a:pt x="90" y="28"/>
                      <a:pt x="94" y="31"/>
                      <a:pt x="97" y="35"/>
                    </a:cubicBezTo>
                    <a:cubicBezTo>
                      <a:pt x="94" y="40"/>
                      <a:pt x="91" y="43"/>
                      <a:pt x="85" y="44"/>
                    </a:cubicBezTo>
                    <a:cubicBezTo>
                      <a:pt x="81" y="40"/>
                      <a:pt x="81" y="33"/>
                      <a:pt x="76" y="31"/>
                    </a:cubicBezTo>
                    <a:cubicBezTo>
                      <a:pt x="69" y="34"/>
                      <a:pt x="61" y="38"/>
                      <a:pt x="56" y="44"/>
                    </a:cubicBezTo>
                    <a:cubicBezTo>
                      <a:pt x="60" y="61"/>
                      <a:pt x="73" y="71"/>
                      <a:pt x="78" y="88"/>
                    </a:cubicBezTo>
                    <a:cubicBezTo>
                      <a:pt x="68" y="93"/>
                      <a:pt x="57" y="99"/>
                      <a:pt x="46" y="105"/>
                    </a:cubicBezTo>
                    <a:cubicBezTo>
                      <a:pt x="31" y="112"/>
                      <a:pt x="17" y="122"/>
                      <a:pt x="2" y="121"/>
                    </a:cubicBezTo>
                    <a:cubicBezTo>
                      <a:pt x="0" y="112"/>
                      <a:pt x="17" y="112"/>
                      <a:pt x="21" y="105"/>
                    </a:cubicBezTo>
                    <a:cubicBezTo>
                      <a:pt x="23" y="101"/>
                      <a:pt x="21" y="97"/>
                      <a:pt x="20" y="91"/>
                    </a:cubicBezTo>
                    <a:cubicBezTo>
                      <a:pt x="24" y="86"/>
                      <a:pt x="31" y="85"/>
                      <a:pt x="36" y="82"/>
                    </a:cubicBezTo>
                    <a:cubicBezTo>
                      <a:pt x="40" y="86"/>
                      <a:pt x="42" y="93"/>
                      <a:pt x="47" y="96"/>
                    </a:cubicBezTo>
                    <a:cubicBezTo>
                      <a:pt x="55" y="94"/>
                      <a:pt x="62" y="91"/>
                      <a:pt x="66" y="85"/>
                    </a:cubicBezTo>
                    <a:cubicBezTo>
                      <a:pt x="65" y="74"/>
                      <a:pt x="42" y="53"/>
                      <a:pt x="45" y="41"/>
                    </a:cubicBezTo>
                    <a:cubicBezTo>
                      <a:pt x="46" y="35"/>
                      <a:pt x="65" y="26"/>
                      <a:pt x="73" y="21"/>
                    </a:cubicBezTo>
                    <a:cubicBezTo>
                      <a:pt x="86" y="13"/>
                      <a:pt x="96" y="7"/>
                      <a:pt x="104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1" name="Freeform 20"/>
              <p:cNvSpPr/>
              <p:nvPr/>
            </p:nvSpPr>
            <p:spPr bwMode="auto">
              <a:xfrm>
                <a:off x="5151" y="1478"/>
                <a:ext cx="256" cy="92"/>
              </a:xfrm>
              <a:custGeom>
                <a:avLst/>
                <a:gdLst>
                  <a:gd name="T0" fmla="*/ 151 w 151"/>
                  <a:gd name="T1" fmla="*/ 31 h 54"/>
                  <a:gd name="T2" fmla="*/ 131 w 151"/>
                  <a:gd name="T3" fmla="*/ 25 h 54"/>
                  <a:gd name="T4" fmla="*/ 121 w 151"/>
                  <a:gd name="T5" fmla="*/ 37 h 54"/>
                  <a:gd name="T6" fmla="*/ 110 w 151"/>
                  <a:gd name="T7" fmla="*/ 35 h 54"/>
                  <a:gd name="T8" fmla="*/ 113 w 151"/>
                  <a:gd name="T9" fmla="*/ 22 h 54"/>
                  <a:gd name="T10" fmla="*/ 88 w 151"/>
                  <a:gd name="T11" fmla="*/ 11 h 54"/>
                  <a:gd name="T12" fmla="*/ 66 w 151"/>
                  <a:gd name="T13" fmla="*/ 54 h 54"/>
                  <a:gd name="T14" fmla="*/ 0 w 151"/>
                  <a:gd name="T15" fmla="*/ 36 h 54"/>
                  <a:gd name="T16" fmla="*/ 0 w 151"/>
                  <a:gd name="T17" fmla="*/ 29 h 54"/>
                  <a:gd name="T18" fmla="*/ 20 w 151"/>
                  <a:gd name="T19" fmla="*/ 30 h 54"/>
                  <a:gd name="T20" fmla="*/ 27 w 151"/>
                  <a:gd name="T21" fmla="*/ 15 h 54"/>
                  <a:gd name="T22" fmla="*/ 41 w 151"/>
                  <a:gd name="T23" fmla="*/ 19 h 54"/>
                  <a:gd name="T24" fmla="*/ 40 w 151"/>
                  <a:gd name="T25" fmla="*/ 35 h 54"/>
                  <a:gd name="T26" fmla="*/ 61 w 151"/>
                  <a:gd name="T27" fmla="*/ 42 h 54"/>
                  <a:gd name="T28" fmla="*/ 80 w 151"/>
                  <a:gd name="T29" fmla="*/ 0 h 54"/>
                  <a:gd name="T30" fmla="*/ 118 w 151"/>
                  <a:gd name="T31" fmla="*/ 11 h 54"/>
                  <a:gd name="T32" fmla="*/ 151 w 151"/>
                  <a:gd name="T33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1" h="54">
                    <a:moveTo>
                      <a:pt x="151" y="31"/>
                    </a:moveTo>
                    <a:cubicBezTo>
                      <a:pt x="144" y="34"/>
                      <a:pt x="138" y="26"/>
                      <a:pt x="131" y="25"/>
                    </a:cubicBezTo>
                    <a:cubicBezTo>
                      <a:pt x="125" y="26"/>
                      <a:pt x="124" y="33"/>
                      <a:pt x="121" y="37"/>
                    </a:cubicBezTo>
                    <a:cubicBezTo>
                      <a:pt x="119" y="38"/>
                      <a:pt x="113" y="36"/>
                      <a:pt x="110" y="35"/>
                    </a:cubicBezTo>
                    <a:cubicBezTo>
                      <a:pt x="108" y="29"/>
                      <a:pt x="114" y="27"/>
                      <a:pt x="113" y="22"/>
                    </a:cubicBezTo>
                    <a:cubicBezTo>
                      <a:pt x="110" y="13"/>
                      <a:pt x="98" y="13"/>
                      <a:pt x="88" y="11"/>
                    </a:cubicBezTo>
                    <a:cubicBezTo>
                      <a:pt x="78" y="23"/>
                      <a:pt x="78" y="44"/>
                      <a:pt x="66" y="54"/>
                    </a:cubicBezTo>
                    <a:cubicBezTo>
                      <a:pt x="45" y="47"/>
                      <a:pt x="23" y="41"/>
                      <a:pt x="0" y="36"/>
                    </a:cubicBezTo>
                    <a:cubicBezTo>
                      <a:pt x="0" y="34"/>
                      <a:pt x="0" y="31"/>
                      <a:pt x="0" y="29"/>
                    </a:cubicBezTo>
                    <a:cubicBezTo>
                      <a:pt x="6" y="26"/>
                      <a:pt x="15" y="33"/>
                      <a:pt x="20" y="30"/>
                    </a:cubicBezTo>
                    <a:cubicBezTo>
                      <a:pt x="25" y="28"/>
                      <a:pt x="23" y="19"/>
                      <a:pt x="27" y="15"/>
                    </a:cubicBezTo>
                    <a:cubicBezTo>
                      <a:pt x="33" y="15"/>
                      <a:pt x="36" y="18"/>
                      <a:pt x="41" y="19"/>
                    </a:cubicBezTo>
                    <a:cubicBezTo>
                      <a:pt x="44" y="24"/>
                      <a:pt x="39" y="28"/>
                      <a:pt x="40" y="35"/>
                    </a:cubicBezTo>
                    <a:cubicBezTo>
                      <a:pt x="44" y="40"/>
                      <a:pt x="55" y="39"/>
                      <a:pt x="61" y="42"/>
                    </a:cubicBezTo>
                    <a:cubicBezTo>
                      <a:pt x="72" y="33"/>
                      <a:pt x="73" y="13"/>
                      <a:pt x="80" y="0"/>
                    </a:cubicBezTo>
                    <a:cubicBezTo>
                      <a:pt x="92" y="2"/>
                      <a:pt x="106" y="6"/>
                      <a:pt x="118" y="11"/>
                    </a:cubicBezTo>
                    <a:cubicBezTo>
                      <a:pt x="131" y="16"/>
                      <a:pt x="145" y="22"/>
                      <a:pt x="151" y="31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2" name="Freeform 21"/>
              <p:cNvSpPr/>
              <p:nvPr/>
            </p:nvSpPr>
            <p:spPr bwMode="auto">
              <a:xfrm>
                <a:off x="4843" y="1059"/>
                <a:ext cx="449" cy="45"/>
              </a:xfrm>
              <a:custGeom>
                <a:avLst/>
                <a:gdLst>
                  <a:gd name="T0" fmla="*/ 265 w 265"/>
                  <a:gd name="T1" fmla="*/ 25 h 26"/>
                  <a:gd name="T2" fmla="*/ 211 w 265"/>
                  <a:gd name="T3" fmla="*/ 15 h 26"/>
                  <a:gd name="T4" fmla="*/ 0 w 265"/>
                  <a:gd name="T5" fmla="*/ 7 h 26"/>
                  <a:gd name="T6" fmla="*/ 21 w 265"/>
                  <a:gd name="T7" fmla="*/ 4 h 26"/>
                  <a:gd name="T8" fmla="*/ 265 w 265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">
                    <a:moveTo>
                      <a:pt x="265" y="25"/>
                    </a:moveTo>
                    <a:cubicBezTo>
                      <a:pt x="246" y="26"/>
                      <a:pt x="228" y="18"/>
                      <a:pt x="211" y="15"/>
                    </a:cubicBezTo>
                    <a:cubicBezTo>
                      <a:pt x="140" y="4"/>
                      <a:pt x="70" y="3"/>
                      <a:pt x="0" y="7"/>
                    </a:cubicBezTo>
                    <a:cubicBezTo>
                      <a:pt x="5" y="1"/>
                      <a:pt x="14" y="4"/>
                      <a:pt x="21" y="4"/>
                    </a:cubicBezTo>
                    <a:cubicBezTo>
                      <a:pt x="102" y="0"/>
                      <a:pt x="193" y="4"/>
                      <a:pt x="265" y="2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3" name="Freeform 22"/>
              <p:cNvSpPr/>
              <p:nvPr/>
            </p:nvSpPr>
            <p:spPr bwMode="auto">
              <a:xfrm>
                <a:off x="5011" y="3415"/>
                <a:ext cx="239" cy="146"/>
              </a:xfrm>
              <a:custGeom>
                <a:avLst/>
                <a:gdLst>
                  <a:gd name="T0" fmla="*/ 135 w 141"/>
                  <a:gd name="T1" fmla="*/ 0 h 86"/>
                  <a:gd name="T2" fmla="*/ 141 w 141"/>
                  <a:gd name="T3" fmla="*/ 6 h 86"/>
                  <a:gd name="T4" fmla="*/ 119 w 141"/>
                  <a:gd name="T5" fmla="*/ 15 h 86"/>
                  <a:gd name="T6" fmla="*/ 123 w 141"/>
                  <a:gd name="T7" fmla="*/ 31 h 86"/>
                  <a:gd name="T8" fmla="*/ 111 w 141"/>
                  <a:gd name="T9" fmla="*/ 33 h 86"/>
                  <a:gd name="T10" fmla="*/ 104 w 141"/>
                  <a:gd name="T11" fmla="*/ 19 h 86"/>
                  <a:gd name="T12" fmla="*/ 85 w 141"/>
                  <a:gd name="T13" fmla="*/ 22 h 86"/>
                  <a:gd name="T14" fmla="*/ 93 w 141"/>
                  <a:gd name="T15" fmla="*/ 72 h 86"/>
                  <a:gd name="T16" fmla="*/ 4 w 141"/>
                  <a:gd name="T17" fmla="*/ 86 h 86"/>
                  <a:gd name="T18" fmla="*/ 0 w 141"/>
                  <a:gd name="T19" fmla="*/ 77 h 86"/>
                  <a:gd name="T20" fmla="*/ 30 w 141"/>
                  <a:gd name="T21" fmla="*/ 70 h 86"/>
                  <a:gd name="T22" fmla="*/ 29 w 141"/>
                  <a:gd name="T23" fmla="*/ 57 h 86"/>
                  <a:gd name="T24" fmla="*/ 51 w 141"/>
                  <a:gd name="T25" fmla="*/ 55 h 86"/>
                  <a:gd name="T26" fmla="*/ 55 w 141"/>
                  <a:gd name="T27" fmla="*/ 70 h 86"/>
                  <a:gd name="T28" fmla="*/ 80 w 141"/>
                  <a:gd name="T29" fmla="*/ 65 h 86"/>
                  <a:gd name="T30" fmla="*/ 72 w 141"/>
                  <a:gd name="T31" fmla="*/ 18 h 86"/>
                  <a:gd name="T32" fmla="*/ 135 w 141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86">
                    <a:moveTo>
                      <a:pt x="135" y="0"/>
                    </a:moveTo>
                    <a:cubicBezTo>
                      <a:pt x="139" y="0"/>
                      <a:pt x="138" y="5"/>
                      <a:pt x="141" y="6"/>
                    </a:cubicBezTo>
                    <a:cubicBezTo>
                      <a:pt x="138" y="14"/>
                      <a:pt x="126" y="11"/>
                      <a:pt x="119" y="15"/>
                    </a:cubicBezTo>
                    <a:cubicBezTo>
                      <a:pt x="119" y="22"/>
                      <a:pt x="123" y="24"/>
                      <a:pt x="123" y="31"/>
                    </a:cubicBezTo>
                    <a:cubicBezTo>
                      <a:pt x="119" y="32"/>
                      <a:pt x="114" y="36"/>
                      <a:pt x="111" y="33"/>
                    </a:cubicBezTo>
                    <a:cubicBezTo>
                      <a:pt x="106" y="31"/>
                      <a:pt x="108" y="22"/>
                      <a:pt x="104" y="19"/>
                    </a:cubicBezTo>
                    <a:cubicBezTo>
                      <a:pt x="96" y="18"/>
                      <a:pt x="94" y="24"/>
                      <a:pt x="85" y="22"/>
                    </a:cubicBezTo>
                    <a:cubicBezTo>
                      <a:pt x="81" y="40"/>
                      <a:pt x="94" y="56"/>
                      <a:pt x="93" y="72"/>
                    </a:cubicBezTo>
                    <a:cubicBezTo>
                      <a:pt x="68" y="83"/>
                      <a:pt x="37" y="82"/>
                      <a:pt x="4" y="86"/>
                    </a:cubicBezTo>
                    <a:cubicBezTo>
                      <a:pt x="3" y="83"/>
                      <a:pt x="0" y="81"/>
                      <a:pt x="0" y="77"/>
                    </a:cubicBezTo>
                    <a:cubicBezTo>
                      <a:pt x="9" y="70"/>
                      <a:pt x="23" y="79"/>
                      <a:pt x="30" y="70"/>
                    </a:cubicBezTo>
                    <a:cubicBezTo>
                      <a:pt x="31" y="64"/>
                      <a:pt x="26" y="61"/>
                      <a:pt x="29" y="57"/>
                    </a:cubicBezTo>
                    <a:cubicBezTo>
                      <a:pt x="35" y="54"/>
                      <a:pt x="43" y="54"/>
                      <a:pt x="51" y="55"/>
                    </a:cubicBezTo>
                    <a:cubicBezTo>
                      <a:pt x="53" y="59"/>
                      <a:pt x="53" y="65"/>
                      <a:pt x="55" y="70"/>
                    </a:cubicBezTo>
                    <a:cubicBezTo>
                      <a:pt x="61" y="70"/>
                      <a:pt x="76" y="71"/>
                      <a:pt x="80" y="65"/>
                    </a:cubicBezTo>
                    <a:cubicBezTo>
                      <a:pt x="78" y="49"/>
                      <a:pt x="73" y="35"/>
                      <a:pt x="72" y="18"/>
                    </a:cubicBezTo>
                    <a:cubicBezTo>
                      <a:pt x="92" y="11"/>
                      <a:pt x="118" y="9"/>
                      <a:pt x="135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4" name="Freeform 23"/>
              <p:cNvSpPr/>
              <p:nvPr/>
            </p:nvSpPr>
            <p:spPr bwMode="auto">
              <a:xfrm>
                <a:off x="4958" y="1429"/>
                <a:ext cx="276" cy="100"/>
              </a:xfrm>
              <a:custGeom>
                <a:avLst/>
                <a:gdLst>
                  <a:gd name="T0" fmla="*/ 163 w 163"/>
                  <a:gd name="T1" fmla="*/ 22 h 59"/>
                  <a:gd name="T2" fmla="*/ 137 w 163"/>
                  <a:gd name="T3" fmla="*/ 20 h 59"/>
                  <a:gd name="T4" fmla="*/ 130 w 163"/>
                  <a:gd name="T5" fmla="*/ 33 h 59"/>
                  <a:gd name="T6" fmla="*/ 116 w 163"/>
                  <a:gd name="T7" fmla="*/ 30 h 59"/>
                  <a:gd name="T8" fmla="*/ 117 w 163"/>
                  <a:gd name="T9" fmla="*/ 16 h 59"/>
                  <a:gd name="T10" fmla="*/ 91 w 163"/>
                  <a:gd name="T11" fmla="*/ 11 h 59"/>
                  <a:gd name="T12" fmla="*/ 82 w 163"/>
                  <a:gd name="T13" fmla="*/ 59 h 59"/>
                  <a:gd name="T14" fmla="*/ 0 w 163"/>
                  <a:gd name="T15" fmla="*/ 52 h 59"/>
                  <a:gd name="T16" fmla="*/ 26 w 163"/>
                  <a:gd name="T17" fmla="*/ 44 h 59"/>
                  <a:gd name="T18" fmla="*/ 30 w 163"/>
                  <a:gd name="T19" fmla="*/ 28 h 59"/>
                  <a:gd name="T20" fmla="*/ 47 w 163"/>
                  <a:gd name="T21" fmla="*/ 29 h 59"/>
                  <a:gd name="T22" fmla="*/ 47 w 163"/>
                  <a:gd name="T23" fmla="*/ 44 h 59"/>
                  <a:gd name="T24" fmla="*/ 70 w 163"/>
                  <a:gd name="T25" fmla="*/ 49 h 59"/>
                  <a:gd name="T26" fmla="*/ 81 w 163"/>
                  <a:gd name="T27" fmla="*/ 2 h 59"/>
                  <a:gd name="T28" fmla="*/ 85 w 163"/>
                  <a:gd name="T29" fmla="*/ 0 h 59"/>
                  <a:gd name="T30" fmla="*/ 139 w 163"/>
                  <a:gd name="T31" fmla="*/ 10 h 59"/>
                  <a:gd name="T32" fmla="*/ 163 w 163"/>
                  <a:gd name="T33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3" h="59">
                    <a:moveTo>
                      <a:pt x="163" y="22"/>
                    </a:moveTo>
                    <a:cubicBezTo>
                      <a:pt x="156" y="28"/>
                      <a:pt x="147" y="18"/>
                      <a:pt x="137" y="20"/>
                    </a:cubicBezTo>
                    <a:cubicBezTo>
                      <a:pt x="132" y="21"/>
                      <a:pt x="135" y="31"/>
                      <a:pt x="130" y="33"/>
                    </a:cubicBezTo>
                    <a:cubicBezTo>
                      <a:pt x="126" y="35"/>
                      <a:pt x="119" y="32"/>
                      <a:pt x="116" y="30"/>
                    </a:cubicBezTo>
                    <a:cubicBezTo>
                      <a:pt x="116" y="25"/>
                      <a:pt x="118" y="22"/>
                      <a:pt x="117" y="16"/>
                    </a:cubicBezTo>
                    <a:cubicBezTo>
                      <a:pt x="112" y="12"/>
                      <a:pt x="99" y="10"/>
                      <a:pt x="91" y="11"/>
                    </a:cubicBezTo>
                    <a:cubicBezTo>
                      <a:pt x="84" y="23"/>
                      <a:pt x="88" y="46"/>
                      <a:pt x="82" y="59"/>
                    </a:cubicBezTo>
                    <a:cubicBezTo>
                      <a:pt x="55" y="57"/>
                      <a:pt x="25" y="56"/>
                      <a:pt x="0" y="52"/>
                    </a:cubicBezTo>
                    <a:cubicBezTo>
                      <a:pt x="0" y="40"/>
                      <a:pt x="18" y="45"/>
                      <a:pt x="26" y="44"/>
                    </a:cubicBezTo>
                    <a:cubicBezTo>
                      <a:pt x="31" y="39"/>
                      <a:pt x="26" y="33"/>
                      <a:pt x="30" y="28"/>
                    </a:cubicBezTo>
                    <a:cubicBezTo>
                      <a:pt x="35" y="26"/>
                      <a:pt x="43" y="28"/>
                      <a:pt x="47" y="29"/>
                    </a:cubicBezTo>
                    <a:cubicBezTo>
                      <a:pt x="48" y="35"/>
                      <a:pt x="45" y="41"/>
                      <a:pt x="47" y="44"/>
                    </a:cubicBezTo>
                    <a:cubicBezTo>
                      <a:pt x="51" y="49"/>
                      <a:pt x="61" y="48"/>
                      <a:pt x="70" y="49"/>
                    </a:cubicBezTo>
                    <a:cubicBezTo>
                      <a:pt x="79" y="38"/>
                      <a:pt x="74" y="15"/>
                      <a:pt x="81" y="2"/>
                    </a:cubicBezTo>
                    <a:cubicBezTo>
                      <a:pt x="83" y="3"/>
                      <a:pt x="83" y="0"/>
                      <a:pt x="85" y="0"/>
                    </a:cubicBezTo>
                    <a:cubicBezTo>
                      <a:pt x="101" y="5"/>
                      <a:pt x="121" y="6"/>
                      <a:pt x="139" y="10"/>
                    </a:cubicBezTo>
                    <a:cubicBezTo>
                      <a:pt x="147" y="12"/>
                      <a:pt x="159" y="14"/>
                      <a:pt x="163" y="22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4810" y="3443"/>
                <a:ext cx="285" cy="118"/>
              </a:xfrm>
              <a:custGeom>
                <a:avLst/>
                <a:gdLst>
                  <a:gd name="T0" fmla="*/ 142 w 168"/>
                  <a:gd name="T1" fmla="*/ 5 h 70"/>
                  <a:gd name="T2" fmla="*/ 166 w 168"/>
                  <a:gd name="T3" fmla="*/ 12 h 70"/>
                  <a:gd name="T4" fmla="*/ 136 w 168"/>
                  <a:gd name="T5" fmla="*/ 18 h 70"/>
                  <a:gd name="T6" fmla="*/ 137 w 168"/>
                  <a:gd name="T7" fmla="*/ 32 h 70"/>
                  <a:gd name="T8" fmla="*/ 117 w 168"/>
                  <a:gd name="T9" fmla="*/ 34 h 70"/>
                  <a:gd name="T10" fmla="*/ 113 w 168"/>
                  <a:gd name="T11" fmla="*/ 17 h 70"/>
                  <a:gd name="T12" fmla="*/ 92 w 168"/>
                  <a:gd name="T13" fmla="*/ 68 h 70"/>
                  <a:gd name="T14" fmla="*/ 0 w 168"/>
                  <a:gd name="T15" fmla="*/ 61 h 70"/>
                  <a:gd name="T16" fmla="*/ 31 w 168"/>
                  <a:gd name="T17" fmla="*/ 54 h 70"/>
                  <a:gd name="T18" fmla="*/ 33 w 168"/>
                  <a:gd name="T19" fmla="*/ 41 h 70"/>
                  <a:gd name="T20" fmla="*/ 53 w 168"/>
                  <a:gd name="T21" fmla="*/ 43 h 70"/>
                  <a:gd name="T22" fmla="*/ 53 w 168"/>
                  <a:gd name="T23" fmla="*/ 53 h 70"/>
                  <a:gd name="T24" fmla="*/ 81 w 168"/>
                  <a:gd name="T25" fmla="*/ 58 h 70"/>
                  <a:gd name="T26" fmla="*/ 85 w 168"/>
                  <a:gd name="T27" fmla="*/ 10 h 70"/>
                  <a:gd name="T28" fmla="*/ 142 w 168"/>
                  <a:gd name="T29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70">
                    <a:moveTo>
                      <a:pt x="142" y="5"/>
                    </a:moveTo>
                    <a:cubicBezTo>
                      <a:pt x="151" y="4"/>
                      <a:pt x="168" y="0"/>
                      <a:pt x="166" y="12"/>
                    </a:cubicBezTo>
                    <a:cubicBezTo>
                      <a:pt x="160" y="17"/>
                      <a:pt x="144" y="13"/>
                      <a:pt x="136" y="18"/>
                    </a:cubicBezTo>
                    <a:cubicBezTo>
                      <a:pt x="135" y="25"/>
                      <a:pt x="140" y="27"/>
                      <a:pt x="137" y="32"/>
                    </a:cubicBezTo>
                    <a:cubicBezTo>
                      <a:pt x="131" y="33"/>
                      <a:pt x="124" y="38"/>
                      <a:pt x="117" y="34"/>
                    </a:cubicBezTo>
                    <a:cubicBezTo>
                      <a:pt x="115" y="29"/>
                      <a:pt x="117" y="20"/>
                      <a:pt x="113" y="17"/>
                    </a:cubicBezTo>
                    <a:cubicBezTo>
                      <a:pt x="83" y="13"/>
                      <a:pt x="95" y="46"/>
                      <a:pt x="92" y="68"/>
                    </a:cubicBezTo>
                    <a:cubicBezTo>
                      <a:pt x="60" y="70"/>
                      <a:pt x="25" y="67"/>
                      <a:pt x="0" y="61"/>
                    </a:cubicBezTo>
                    <a:cubicBezTo>
                      <a:pt x="0" y="44"/>
                      <a:pt x="18" y="56"/>
                      <a:pt x="31" y="54"/>
                    </a:cubicBezTo>
                    <a:cubicBezTo>
                      <a:pt x="35" y="51"/>
                      <a:pt x="32" y="44"/>
                      <a:pt x="33" y="41"/>
                    </a:cubicBezTo>
                    <a:cubicBezTo>
                      <a:pt x="41" y="39"/>
                      <a:pt x="48" y="39"/>
                      <a:pt x="53" y="43"/>
                    </a:cubicBezTo>
                    <a:cubicBezTo>
                      <a:pt x="54" y="46"/>
                      <a:pt x="53" y="49"/>
                      <a:pt x="53" y="53"/>
                    </a:cubicBezTo>
                    <a:cubicBezTo>
                      <a:pt x="56" y="60"/>
                      <a:pt x="72" y="60"/>
                      <a:pt x="81" y="58"/>
                    </a:cubicBezTo>
                    <a:cubicBezTo>
                      <a:pt x="87" y="46"/>
                      <a:pt x="79" y="21"/>
                      <a:pt x="85" y="10"/>
                    </a:cubicBezTo>
                    <a:cubicBezTo>
                      <a:pt x="102" y="8"/>
                      <a:pt x="123" y="7"/>
                      <a:pt x="142" y="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6" name="Freeform 25"/>
              <p:cNvSpPr/>
              <p:nvPr/>
            </p:nvSpPr>
            <p:spPr bwMode="auto">
              <a:xfrm>
                <a:off x="4771" y="1419"/>
                <a:ext cx="272" cy="120"/>
              </a:xfrm>
              <a:custGeom>
                <a:avLst/>
                <a:gdLst>
                  <a:gd name="T0" fmla="*/ 145 w 160"/>
                  <a:gd name="T1" fmla="*/ 2 h 71"/>
                  <a:gd name="T2" fmla="*/ 160 w 160"/>
                  <a:gd name="T3" fmla="*/ 7 h 71"/>
                  <a:gd name="T4" fmla="*/ 129 w 160"/>
                  <a:gd name="T5" fmla="*/ 12 h 71"/>
                  <a:gd name="T6" fmla="*/ 128 w 160"/>
                  <a:gd name="T7" fmla="*/ 25 h 71"/>
                  <a:gd name="T8" fmla="*/ 109 w 160"/>
                  <a:gd name="T9" fmla="*/ 25 h 71"/>
                  <a:gd name="T10" fmla="*/ 107 w 160"/>
                  <a:gd name="T11" fmla="*/ 11 h 71"/>
                  <a:gd name="T12" fmla="*/ 81 w 160"/>
                  <a:gd name="T13" fmla="*/ 11 h 71"/>
                  <a:gd name="T14" fmla="*/ 81 w 160"/>
                  <a:gd name="T15" fmla="*/ 60 h 71"/>
                  <a:gd name="T16" fmla="*/ 70 w 160"/>
                  <a:gd name="T17" fmla="*/ 60 h 71"/>
                  <a:gd name="T18" fmla="*/ 38 w 160"/>
                  <a:gd name="T19" fmla="*/ 63 h 71"/>
                  <a:gd name="T20" fmla="*/ 0 w 160"/>
                  <a:gd name="T21" fmla="*/ 65 h 71"/>
                  <a:gd name="T22" fmla="*/ 26 w 160"/>
                  <a:gd name="T23" fmla="*/ 56 h 71"/>
                  <a:gd name="T24" fmla="*/ 25 w 160"/>
                  <a:gd name="T25" fmla="*/ 40 h 71"/>
                  <a:gd name="T26" fmla="*/ 45 w 160"/>
                  <a:gd name="T27" fmla="*/ 39 h 71"/>
                  <a:gd name="T28" fmla="*/ 47 w 160"/>
                  <a:gd name="T29" fmla="*/ 53 h 71"/>
                  <a:gd name="T30" fmla="*/ 70 w 160"/>
                  <a:gd name="T31" fmla="*/ 51 h 71"/>
                  <a:gd name="T32" fmla="*/ 69 w 160"/>
                  <a:gd name="T33" fmla="*/ 5 h 71"/>
                  <a:gd name="T34" fmla="*/ 145 w 160"/>
                  <a:gd name="T35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71">
                    <a:moveTo>
                      <a:pt x="145" y="2"/>
                    </a:moveTo>
                    <a:cubicBezTo>
                      <a:pt x="151" y="2"/>
                      <a:pt x="158" y="2"/>
                      <a:pt x="160" y="7"/>
                    </a:cubicBezTo>
                    <a:cubicBezTo>
                      <a:pt x="158" y="17"/>
                      <a:pt x="138" y="7"/>
                      <a:pt x="129" y="12"/>
                    </a:cubicBezTo>
                    <a:cubicBezTo>
                      <a:pt x="127" y="14"/>
                      <a:pt x="129" y="21"/>
                      <a:pt x="128" y="25"/>
                    </a:cubicBezTo>
                    <a:cubicBezTo>
                      <a:pt x="123" y="25"/>
                      <a:pt x="114" y="27"/>
                      <a:pt x="109" y="25"/>
                    </a:cubicBezTo>
                    <a:cubicBezTo>
                      <a:pt x="107" y="21"/>
                      <a:pt x="109" y="14"/>
                      <a:pt x="107" y="11"/>
                    </a:cubicBezTo>
                    <a:cubicBezTo>
                      <a:pt x="99" y="8"/>
                      <a:pt x="90" y="11"/>
                      <a:pt x="81" y="11"/>
                    </a:cubicBezTo>
                    <a:cubicBezTo>
                      <a:pt x="75" y="24"/>
                      <a:pt x="87" y="46"/>
                      <a:pt x="81" y="60"/>
                    </a:cubicBezTo>
                    <a:cubicBezTo>
                      <a:pt x="77" y="60"/>
                      <a:pt x="74" y="60"/>
                      <a:pt x="70" y="60"/>
                    </a:cubicBezTo>
                    <a:cubicBezTo>
                      <a:pt x="61" y="64"/>
                      <a:pt x="49" y="62"/>
                      <a:pt x="38" y="63"/>
                    </a:cubicBezTo>
                    <a:cubicBezTo>
                      <a:pt x="24" y="65"/>
                      <a:pt x="9" y="71"/>
                      <a:pt x="0" y="65"/>
                    </a:cubicBezTo>
                    <a:cubicBezTo>
                      <a:pt x="2" y="55"/>
                      <a:pt x="19" y="60"/>
                      <a:pt x="26" y="56"/>
                    </a:cubicBezTo>
                    <a:cubicBezTo>
                      <a:pt x="29" y="51"/>
                      <a:pt x="22" y="45"/>
                      <a:pt x="25" y="40"/>
                    </a:cubicBezTo>
                    <a:cubicBezTo>
                      <a:pt x="31" y="39"/>
                      <a:pt x="39" y="36"/>
                      <a:pt x="45" y="39"/>
                    </a:cubicBezTo>
                    <a:cubicBezTo>
                      <a:pt x="46" y="43"/>
                      <a:pt x="45" y="49"/>
                      <a:pt x="47" y="53"/>
                    </a:cubicBezTo>
                    <a:cubicBezTo>
                      <a:pt x="54" y="55"/>
                      <a:pt x="63" y="52"/>
                      <a:pt x="70" y="51"/>
                    </a:cubicBezTo>
                    <a:cubicBezTo>
                      <a:pt x="75" y="36"/>
                      <a:pt x="67" y="18"/>
                      <a:pt x="69" y="5"/>
                    </a:cubicBezTo>
                    <a:cubicBezTo>
                      <a:pt x="90" y="2"/>
                      <a:pt x="122" y="0"/>
                      <a:pt x="145" y="2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7" name="Freeform 26"/>
              <p:cNvSpPr/>
              <p:nvPr/>
            </p:nvSpPr>
            <p:spPr bwMode="auto">
              <a:xfrm>
                <a:off x="4625" y="3436"/>
                <a:ext cx="282" cy="112"/>
              </a:xfrm>
              <a:custGeom>
                <a:avLst/>
                <a:gdLst>
                  <a:gd name="T0" fmla="*/ 166 w 166"/>
                  <a:gd name="T1" fmla="*/ 14 h 66"/>
                  <a:gd name="T2" fmla="*/ 141 w 166"/>
                  <a:gd name="T3" fmla="*/ 19 h 66"/>
                  <a:gd name="T4" fmla="*/ 137 w 166"/>
                  <a:gd name="T5" fmla="*/ 35 h 66"/>
                  <a:gd name="T6" fmla="*/ 113 w 166"/>
                  <a:gd name="T7" fmla="*/ 32 h 66"/>
                  <a:gd name="T8" fmla="*/ 114 w 166"/>
                  <a:gd name="T9" fmla="*/ 18 h 66"/>
                  <a:gd name="T10" fmla="*/ 93 w 166"/>
                  <a:gd name="T11" fmla="*/ 14 h 66"/>
                  <a:gd name="T12" fmla="*/ 84 w 166"/>
                  <a:gd name="T13" fmla="*/ 58 h 66"/>
                  <a:gd name="T14" fmla="*/ 50 w 166"/>
                  <a:gd name="T15" fmla="*/ 55 h 66"/>
                  <a:gd name="T16" fmla="*/ 45 w 166"/>
                  <a:gd name="T17" fmla="*/ 51 h 66"/>
                  <a:gd name="T18" fmla="*/ 19 w 166"/>
                  <a:gd name="T19" fmla="*/ 46 h 66"/>
                  <a:gd name="T20" fmla="*/ 0 w 166"/>
                  <a:gd name="T21" fmla="*/ 34 h 66"/>
                  <a:gd name="T22" fmla="*/ 1 w 166"/>
                  <a:gd name="T23" fmla="*/ 32 h 66"/>
                  <a:gd name="T24" fmla="*/ 22 w 166"/>
                  <a:gd name="T25" fmla="*/ 36 h 66"/>
                  <a:gd name="T26" fmla="*/ 30 w 166"/>
                  <a:gd name="T27" fmla="*/ 23 h 66"/>
                  <a:gd name="T28" fmla="*/ 48 w 166"/>
                  <a:gd name="T29" fmla="*/ 28 h 66"/>
                  <a:gd name="T30" fmla="*/ 47 w 166"/>
                  <a:gd name="T31" fmla="*/ 43 h 66"/>
                  <a:gd name="T32" fmla="*/ 70 w 166"/>
                  <a:gd name="T33" fmla="*/ 49 h 66"/>
                  <a:gd name="T34" fmla="*/ 83 w 166"/>
                  <a:gd name="T35" fmla="*/ 2 h 66"/>
                  <a:gd name="T36" fmla="*/ 132 w 166"/>
                  <a:gd name="T37" fmla="*/ 8 h 66"/>
                  <a:gd name="T38" fmla="*/ 166 w 166"/>
                  <a:gd name="T3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66">
                    <a:moveTo>
                      <a:pt x="166" y="14"/>
                    </a:moveTo>
                    <a:cubicBezTo>
                      <a:pt x="165" y="25"/>
                      <a:pt x="151" y="19"/>
                      <a:pt x="141" y="19"/>
                    </a:cubicBezTo>
                    <a:cubicBezTo>
                      <a:pt x="135" y="21"/>
                      <a:pt x="139" y="31"/>
                      <a:pt x="137" y="35"/>
                    </a:cubicBezTo>
                    <a:cubicBezTo>
                      <a:pt x="130" y="37"/>
                      <a:pt x="117" y="37"/>
                      <a:pt x="113" y="32"/>
                    </a:cubicBezTo>
                    <a:cubicBezTo>
                      <a:pt x="113" y="26"/>
                      <a:pt x="115" y="24"/>
                      <a:pt x="114" y="18"/>
                    </a:cubicBezTo>
                    <a:cubicBezTo>
                      <a:pt x="112" y="12"/>
                      <a:pt x="98" y="13"/>
                      <a:pt x="93" y="14"/>
                    </a:cubicBezTo>
                    <a:cubicBezTo>
                      <a:pt x="88" y="26"/>
                      <a:pt x="84" y="40"/>
                      <a:pt x="84" y="58"/>
                    </a:cubicBezTo>
                    <a:cubicBezTo>
                      <a:pt x="74" y="66"/>
                      <a:pt x="61" y="53"/>
                      <a:pt x="50" y="55"/>
                    </a:cubicBezTo>
                    <a:cubicBezTo>
                      <a:pt x="49" y="53"/>
                      <a:pt x="46" y="53"/>
                      <a:pt x="45" y="51"/>
                    </a:cubicBezTo>
                    <a:cubicBezTo>
                      <a:pt x="37" y="50"/>
                      <a:pt x="27" y="48"/>
                      <a:pt x="19" y="46"/>
                    </a:cubicBezTo>
                    <a:cubicBezTo>
                      <a:pt x="12" y="44"/>
                      <a:pt x="0" y="43"/>
                      <a:pt x="0" y="34"/>
                    </a:cubicBezTo>
                    <a:cubicBezTo>
                      <a:pt x="1" y="34"/>
                      <a:pt x="0" y="33"/>
                      <a:pt x="1" y="32"/>
                    </a:cubicBezTo>
                    <a:cubicBezTo>
                      <a:pt x="8" y="29"/>
                      <a:pt x="14" y="36"/>
                      <a:pt x="22" y="36"/>
                    </a:cubicBezTo>
                    <a:cubicBezTo>
                      <a:pt x="27" y="35"/>
                      <a:pt x="28" y="29"/>
                      <a:pt x="30" y="23"/>
                    </a:cubicBezTo>
                    <a:cubicBezTo>
                      <a:pt x="37" y="23"/>
                      <a:pt x="44" y="24"/>
                      <a:pt x="48" y="28"/>
                    </a:cubicBezTo>
                    <a:cubicBezTo>
                      <a:pt x="49" y="34"/>
                      <a:pt x="47" y="37"/>
                      <a:pt x="47" y="43"/>
                    </a:cubicBezTo>
                    <a:cubicBezTo>
                      <a:pt x="51" y="48"/>
                      <a:pt x="61" y="49"/>
                      <a:pt x="70" y="49"/>
                    </a:cubicBezTo>
                    <a:cubicBezTo>
                      <a:pt x="79" y="38"/>
                      <a:pt x="76" y="14"/>
                      <a:pt x="83" y="2"/>
                    </a:cubicBezTo>
                    <a:cubicBezTo>
                      <a:pt x="93" y="0"/>
                      <a:pt x="114" y="7"/>
                      <a:pt x="132" y="8"/>
                    </a:cubicBezTo>
                    <a:cubicBezTo>
                      <a:pt x="146" y="9"/>
                      <a:pt x="159" y="6"/>
                      <a:pt x="166" y="1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8" name="Freeform 27"/>
              <p:cNvSpPr/>
              <p:nvPr/>
            </p:nvSpPr>
            <p:spPr bwMode="auto">
              <a:xfrm>
                <a:off x="4597" y="1421"/>
                <a:ext cx="244" cy="163"/>
              </a:xfrm>
              <a:custGeom>
                <a:avLst/>
                <a:gdLst>
                  <a:gd name="T0" fmla="*/ 128 w 144"/>
                  <a:gd name="T1" fmla="*/ 3 h 96"/>
                  <a:gd name="T2" fmla="*/ 144 w 144"/>
                  <a:gd name="T3" fmla="*/ 7 h 96"/>
                  <a:gd name="T4" fmla="*/ 115 w 144"/>
                  <a:gd name="T5" fmla="*/ 17 h 96"/>
                  <a:gd name="T6" fmla="*/ 117 w 144"/>
                  <a:gd name="T7" fmla="*/ 31 h 96"/>
                  <a:gd name="T8" fmla="*/ 100 w 144"/>
                  <a:gd name="T9" fmla="*/ 35 h 96"/>
                  <a:gd name="T10" fmla="*/ 94 w 144"/>
                  <a:gd name="T11" fmla="*/ 19 h 96"/>
                  <a:gd name="T12" fmla="*/ 69 w 144"/>
                  <a:gd name="T13" fmla="*/ 26 h 96"/>
                  <a:gd name="T14" fmla="*/ 78 w 144"/>
                  <a:gd name="T15" fmla="*/ 73 h 96"/>
                  <a:gd name="T16" fmla="*/ 11 w 144"/>
                  <a:gd name="T17" fmla="*/ 96 h 96"/>
                  <a:gd name="T18" fmla="*/ 24 w 144"/>
                  <a:gd name="T19" fmla="*/ 76 h 96"/>
                  <a:gd name="T20" fmla="*/ 22 w 144"/>
                  <a:gd name="T21" fmla="*/ 63 h 96"/>
                  <a:gd name="T22" fmla="*/ 36 w 144"/>
                  <a:gd name="T23" fmla="*/ 58 h 96"/>
                  <a:gd name="T24" fmla="*/ 42 w 144"/>
                  <a:gd name="T25" fmla="*/ 73 h 96"/>
                  <a:gd name="T26" fmla="*/ 67 w 144"/>
                  <a:gd name="T27" fmla="*/ 63 h 96"/>
                  <a:gd name="T28" fmla="*/ 56 w 144"/>
                  <a:gd name="T29" fmla="*/ 18 h 96"/>
                  <a:gd name="T30" fmla="*/ 128 w 144"/>
                  <a:gd name="T3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96">
                    <a:moveTo>
                      <a:pt x="128" y="3"/>
                    </a:moveTo>
                    <a:cubicBezTo>
                      <a:pt x="133" y="3"/>
                      <a:pt x="144" y="0"/>
                      <a:pt x="144" y="7"/>
                    </a:cubicBezTo>
                    <a:cubicBezTo>
                      <a:pt x="138" y="14"/>
                      <a:pt x="121" y="10"/>
                      <a:pt x="115" y="17"/>
                    </a:cubicBezTo>
                    <a:cubicBezTo>
                      <a:pt x="115" y="23"/>
                      <a:pt x="117" y="26"/>
                      <a:pt x="117" y="31"/>
                    </a:cubicBezTo>
                    <a:cubicBezTo>
                      <a:pt x="114" y="35"/>
                      <a:pt x="106" y="34"/>
                      <a:pt x="100" y="35"/>
                    </a:cubicBezTo>
                    <a:cubicBezTo>
                      <a:pt x="96" y="32"/>
                      <a:pt x="97" y="24"/>
                      <a:pt x="94" y="19"/>
                    </a:cubicBezTo>
                    <a:cubicBezTo>
                      <a:pt x="84" y="19"/>
                      <a:pt x="75" y="21"/>
                      <a:pt x="69" y="26"/>
                    </a:cubicBezTo>
                    <a:cubicBezTo>
                      <a:pt x="69" y="45"/>
                      <a:pt x="78" y="54"/>
                      <a:pt x="78" y="73"/>
                    </a:cubicBezTo>
                    <a:cubicBezTo>
                      <a:pt x="55" y="80"/>
                      <a:pt x="32" y="87"/>
                      <a:pt x="11" y="96"/>
                    </a:cubicBezTo>
                    <a:cubicBezTo>
                      <a:pt x="0" y="84"/>
                      <a:pt x="20" y="82"/>
                      <a:pt x="24" y="76"/>
                    </a:cubicBezTo>
                    <a:cubicBezTo>
                      <a:pt x="25" y="70"/>
                      <a:pt x="22" y="68"/>
                      <a:pt x="22" y="63"/>
                    </a:cubicBezTo>
                    <a:cubicBezTo>
                      <a:pt x="26" y="61"/>
                      <a:pt x="30" y="59"/>
                      <a:pt x="36" y="58"/>
                    </a:cubicBezTo>
                    <a:cubicBezTo>
                      <a:pt x="39" y="62"/>
                      <a:pt x="40" y="68"/>
                      <a:pt x="42" y="73"/>
                    </a:cubicBezTo>
                    <a:cubicBezTo>
                      <a:pt x="52" y="72"/>
                      <a:pt x="62" y="70"/>
                      <a:pt x="67" y="63"/>
                    </a:cubicBezTo>
                    <a:cubicBezTo>
                      <a:pt x="65" y="47"/>
                      <a:pt x="58" y="35"/>
                      <a:pt x="56" y="18"/>
                    </a:cubicBezTo>
                    <a:cubicBezTo>
                      <a:pt x="77" y="14"/>
                      <a:pt x="103" y="6"/>
                      <a:pt x="128" y="3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89" name="Freeform 28"/>
              <p:cNvSpPr/>
              <p:nvPr/>
            </p:nvSpPr>
            <p:spPr bwMode="auto">
              <a:xfrm>
                <a:off x="4447" y="3387"/>
                <a:ext cx="273" cy="93"/>
              </a:xfrm>
              <a:custGeom>
                <a:avLst/>
                <a:gdLst>
                  <a:gd name="T0" fmla="*/ 149 w 161"/>
                  <a:gd name="T1" fmla="*/ 20 h 55"/>
                  <a:gd name="T2" fmla="*/ 161 w 161"/>
                  <a:gd name="T3" fmla="*/ 25 h 55"/>
                  <a:gd name="T4" fmla="*/ 136 w 161"/>
                  <a:gd name="T5" fmla="*/ 26 h 55"/>
                  <a:gd name="T6" fmla="*/ 129 w 161"/>
                  <a:gd name="T7" fmla="*/ 42 h 55"/>
                  <a:gd name="T8" fmla="*/ 116 w 161"/>
                  <a:gd name="T9" fmla="*/ 38 h 55"/>
                  <a:gd name="T10" fmla="*/ 117 w 161"/>
                  <a:gd name="T11" fmla="*/ 20 h 55"/>
                  <a:gd name="T12" fmla="*/ 99 w 161"/>
                  <a:gd name="T13" fmla="*/ 14 h 55"/>
                  <a:gd name="T14" fmla="*/ 76 w 161"/>
                  <a:gd name="T15" fmla="*/ 55 h 55"/>
                  <a:gd name="T16" fmla="*/ 62 w 161"/>
                  <a:gd name="T17" fmla="*/ 50 h 55"/>
                  <a:gd name="T18" fmla="*/ 28 w 161"/>
                  <a:gd name="T19" fmla="*/ 36 h 55"/>
                  <a:gd name="T20" fmla="*/ 0 w 161"/>
                  <a:gd name="T21" fmla="*/ 18 h 55"/>
                  <a:gd name="T22" fmla="*/ 1 w 161"/>
                  <a:gd name="T23" fmla="*/ 16 h 55"/>
                  <a:gd name="T24" fmla="*/ 25 w 161"/>
                  <a:gd name="T25" fmla="*/ 25 h 55"/>
                  <a:gd name="T26" fmla="*/ 36 w 161"/>
                  <a:gd name="T27" fmla="*/ 14 h 55"/>
                  <a:gd name="T28" fmla="*/ 52 w 161"/>
                  <a:gd name="T29" fmla="*/ 21 h 55"/>
                  <a:gd name="T30" fmla="*/ 70 w 161"/>
                  <a:gd name="T31" fmla="*/ 44 h 55"/>
                  <a:gd name="T32" fmla="*/ 91 w 161"/>
                  <a:gd name="T33" fmla="*/ 1 h 55"/>
                  <a:gd name="T34" fmla="*/ 93 w 161"/>
                  <a:gd name="T35" fmla="*/ 0 h 55"/>
                  <a:gd name="T36" fmla="*/ 149 w 161"/>
                  <a:gd name="T37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" h="55">
                    <a:moveTo>
                      <a:pt x="149" y="20"/>
                    </a:moveTo>
                    <a:cubicBezTo>
                      <a:pt x="153" y="21"/>
                      <a:pt x="160" y="18"/>
                      <a:pt x="161" y="25"/>
                    </a:cubicBezTo>
                    <a:cubicBezTo>
                      <a:pt x="159" y="35"/>
                      <a:pt x="143" y="27"/>
                      <a:pt x="136" y="26"/>
                    </a:cubicBezTo>
                    <a:cubicBezTo>
                      <a:pt x="130" y="28"/>
                      <a:pt x="134" y="39"/>
                      <a:pt x="129" y="42"/>
                    </a:cubicBezTo>
                    <a:cubicBezTo>
                      <a:pt x="123" y="42"/>
                      <a:pt x="119" y="41"/>
                      <a:pt x="116" y="38"/>
                    </a:cubicBezTo>
                    <a:cubicBezTo>
                      <a:pt x="114" y="33"/>
                      <a:pt x="119" y="28"/>
                      <a:pt x="117" y="20"/>
                    </a:cubicBezTo>
                    <a:cubicBezTo>
                      <a:pt x="111" y="18"/>
                      <a:pt x="105" y="12"/>
                      <a:pt x="99" y="14"/>
                    </a:cubicBezTo>
                    <a:cubicBezTo>
                      <a:pt x="87" y="16"/>
                      <a:pt x="86" y="49"/>
                      <a:pt x="76" y="55"/>
                    </a:cubicBezTo>
                    <a:cubicBezTo>
                      <a:pt x="69" y="55"/>
                      <a:pt x="64" y="54"/>
                      <a:pt x="62" y="50"/>
                    </a:cubicBezTo>
                    <a:cubicBezTo>
                      <a:pt x="50" y="47"/>
                      <a:pt x="39" y="41"/>
                      <a:pt x="28" y="36"/>
                    </a:cubicBezTo>
                    <a:cubicBezTo>
                      <a:pt x="19" y="31"/>
                      <a:pt x="6" y="28"/>
                      <a:pt x="0" y="18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9" y="12"/>
                      <a:pt x="17" y="23"/>
                      <a:pt x="25" y="25"/>
                    </a:cubicBezTo>
                    <a:cubicBezTo>
                      <a:pt x="31" y="24"/>
                      <a:pt x="32" y="17"/>
                      <a:pt x="36" y="14"/>
                    </a:cubicBezTo>
                    <a:cubicBezTo>
                      <a:pt x="43" y="14"/>
                      <a:pt x="48" y="18"/>
                      <a:pt x="52" y="21"/>
                    </a:cubicBezTo>
                    <a:cubicBezTo>
                      <a:pt x="43" y="35"/>
                      <a:pt x="56" y="44"/>
                      <a:pt x="70" y="44"/>
                    </a:cubicBezTo>
                    <a:cubicBezTo>
                      <a:pt x="78" y="31"/>
                      <a:pt x="84" y="15"/>
                      <a:pt x="91" y="1"/>
                    </a:cubicBezTo>
                    <a:cubicBezTo>
                      <a:pt x="91" y="0"/>
                      <a:pt x="92" y="0"/>
                      <a:pt x="93" y="0"/>
                    </a:cubicBezTo>
                    <a:cubicBezTo>
                      <a:pt x="110" y="6"/>
                      <a:pt x="129" y="15"/>
                      <a:pt x="149" y="2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0" name="Freeform 29"/>
              <p:cNvSpPr/>
              <p:nvPr/>
            </p:nvSpPr>
            <p:spPr bwMode="auto">
              <a:xfrm>
                <a:off x="4278" y="3280"/>
                <a:ext cx="280" cy="112"/>
              </a:xfrm>
              <a:custGeom>
                <a:avLst/>
                <a:gdLst>
                  <a:gd name="T0" fmla="*/ 165 w 165"/>
                  <a:gd name="T1" fmla="*/ 53 h 66"/>
                  <a:gd name="T2" fmla="*/ 141 w 165"/>
                  <a:gd name="T3" fmla="*/ 51 h 66"/>
                  <a:gd name="T4" fmla="*/ 129 w 165"/>
                  <a:gd name="T5" fmla="*/ 64 h 66"/>
                  <a:gd name="T6" fmla="*/ 114 w 165"/>
                  <a:gd name="T7" fmla="*/ 56 h 66"/>
                  <a:gd name="T8" fmla="*/ 122 w 165"/>
                  <a:gd name="T9" fmla="*/ 40 h 66"/>
                  <a:gd name="T10" fmla="*/ 100 w 165"/>
                  <a:gd name="T11" fmla="*/ 26 h 66"/>
                  <a:gd name="T12" fmla="*/ 72 w 165"/>
                  <a:gd name="T13" fmla="*/ 66 h 66"/>
                  <a:gd name="T14" fmla="*/ 0 w 165"/>
                  <a:gd name="T15" fmla="*/ 16 h 66"/>
                  <a:gd name="T16" fmla="*/ 25 w 165"/>
                  <a:gd name="T17" fmla="*/ 25 h 66"/>
                  <a:gd name="T18" fmla="*/ 38 w 165"/>
                  <a:gd name="T19" fmla="*/ 15 h 66"/>
                  <a:gd name="T20" fmla="*/ 49 w 165"/>
                  <a:gd name="T21" fmla="*/ 23 h 66"/>
                  <a:gd name="T22" fmla="*/ 43 w 165"/>
                  <a:gd name="T23" fmla="*/ 35 h 66"/>
                  <a:gd name="T24" fmla="*/ 68 w 165"/>
                  <a:gd name="T25" fmla="*/ 52 h 66"/>
                  <a:gd name="T26" fmla="*/ 95 w 165"/>
                  <a:gd name="T27" fmla="*/ 14 h 66"/>
                  <a:gd name="T28" fmla="*/ 165 w 165"/>
                  <a:gd name="T29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5" h="66">
                    <a:moveTo>
                      <a:pt x="165" y="53"/>
                    </a:moveTo>
                    <a:cubicBezTo>
                      <a:pt x="161" y="66"/>
                      <a:pt x="149" y="50"/>
                      <a:pt x="141" y="51"/>
                    </a:cubicBezTo>
                    <a:cubicBezTo>
                      <a:pt x="133" y="52"/>
                      <a:pt x="136" y="60"/>
                      <a:pt x="129" y="64"/>
                    </a:cubicBezTo>
                    <a:cubicBezTo>
                      <a:pt x="124" y="62"/>
                      <a:pt x="118" y="60"/>
                      <a:pt x="114" y="56"/>
                    </a:cubicBezTo>
                    <a:cubicBezTo>
                      <a:pt x="115" y="49"/>
                      <a:pt x="119" y="46"/>
                      <a:pt x="122" y="40"/>
                    </a:cubicBezTo>
                    <a:cubicBezTo>
                      <a:pt x="115" y="35"/>
                      <a:pt x="106" y="32"/>
                      <a:pt x="100" y="26"/>
                    </a:cubicBezTo>
                    <a:cubicBezTo>
                      <a:pt x="89" y="37"/>
                      <a:pt x="83" y="54"/>
                      <a:pt x="72" y="66"/>
                    </a:cubicBezTo>
                    <a:cubicBezTo>
                      <a:pt x="43" y="55"/>
                      <a:pt x="24" y="34"/>
                      <a:pt x="0" y="16"/>
                    </a:cubicBezTo>
                    <a:cubicBezTo>
                      <a:pt x="6" y="0"/>
                      <a:pt x="18" y="21"/>
                      <a:pt x="25" y="25"/>
                    </a:cubicBezTo>
                    <a:cubicBezTo>
                      <a:pt x="32" y="25"/>
                      <a:pt x="33" y="18"/>
                      <a:pt x="38" y="15"/>
                    </a:cubicBezTo>
                    <a:cubicBezTo>
                      <a:pt x="43" y="17"/>
                      <a:pt x="46" y="20"/>
                      <a:pt x="49" y="23"/>
                    </a:cubicBezTo>
                    <a:cubicBezTo>
                      <a:pt x="49" y="29"/>
                      <a:pt x="44" y="29"/>
                      <a:pt x="43" y="35"/>
                    </a:cubicBezTo>
                    <a:cubicBezTo>
                      <a:pt x="50" y="40"/>
                      <a:pt x="59" y="54"/>
                      <a:pt x="68" y="52"/>
                    </a:cubicBezTo>
                    <a:cubicBezTo>
                      <a:pt x="79" y="50"/>
                      <a:pt x="86" y="19"/>
                      <a:pt x="95" y="14"/>
                    </a:cubicBezTo>
                    <a:cubicBezTo>
                      <a:pt x="120" y="26"/>
                      <a:pt x="142" y="39"/>
                      <a:pt x="165" y="53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1" name="Freeform 30"/>
              <p:cNvSpPr/>
              <p:nvPr/>
            </p:nvSpPr>
            <p:spPr bwMode="auto">
              <a:xfrm>
                <a:off x="4312" y="1529"/>
                <a:ext cx="178" cy="222"/>
              </a:xfrm>
              <a:custGeom>
                <a:avLst/>
                <a:gdLst>
                  <a:gd name="T0" fmla="*/ 99 w 105"/>
                  <a:gd name="T1" fmla="*/ 0 h 131"/>
                  <a:gd name="T2" fmla="*/ 105 w 105"/>
                  <a:gd name="T3" fmla="*/ 9 h 131"/>
                  <a:gd name="T4" fmla="*/ 81 w 105"/>
                  <a:gd name="T5" fmla="*/ 23 h 131"/>
                  <a:gd name="T6" fmla="*/ 85 w 105"/>
                  <a:gd name="T7" fmla="*/ 35 h 131"/>
                  <a:gd name="T8" fmla="*/ 62 w 105"/>
                  <a:gd name="T9" fmla="*/ 32 h 131"/>
                  <a:gd name="T10" fmla="*/ 44 w 105"/>
                  <a:gd name="T11" fmla="*/ 42 h 131"/>
                  <a:gd name="T12" fmla="*/ 67 w 105"/>
                  <a:gd name="T13" fmla="*/ 84 h 131"/>
                  <a:gd name="T14" fmla="*/ 36 w 105"/>
                  <a:gd name="T15" fmla="*/ 108 h 131"/>
                  <a:gd name="T16" fmla="*/ 3 w 105"/>
                  <a:gd name="T17" fmla="*/ 131 h 131"/>
                  <a:gd name="T18" fmla="*/ 19 w 105"/>
                  <a:gd name="T19" fmla="*/ 110 h 131"/>
                  <a:gd name="T20" fmla="*/ 24 w 105"/>
                  <a:gd name="T21" fmla="*/ 85 h 131"/>
                  <a:gd name="T22" fmla="*/ 35 w 105"/>
                  <a:gd name="T23" fmla="*/ 97 h 131"/>
                  <a:gd name="T24" fmla="*/ 55 w 105"/>
                  <a:gd name="T25" fmla="*/ 83 h 131"/>
                  <a:gd name="T26" fmla="*/ 45 w 105"/>
                  <a:gd name="T27" fmla="*/ 54 h 131"/>
                  <a:gd name="T28" fmla="*/ 30 w 105"/>
                  <a:gd name="T29" fmla="*/ 43 h 131"/>
                  <a:gd name="T30" fmla="*/ 61 w 105"/>
                  <a:gd name="T31" fmla="*/ 21 h 131"/>
                  <a:gd name="T32" fmla="*/ 99 w 105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31">
                    <a:moveTo>
                      <a:pt x="99" y="0"/>
                    </a:moveTo>
                    <a:cubicBezTo>
                      <a:pt x="103" y="1"/>
                      <a:pt x="104" y="5"/>
                      <a:pt x="105" y="9"/>
                    </a:cubicBezTo>
                    <a:cubicBezTo>
                      <a:pt x="99" y="16"/>
                      <a:pt x="86" y="15"/>
                      <a:pt x="81" y="23"/>
                    </a:cubicBezTo>
                    <a:cubicBezTo>
                      <a:pt x="80" y="29"/>
                      <a:pt x="84" y="30"/>
                      <a:pt x="85" y="35"/>
                    </a:cubicBezTo>
                    <a:cubicBezTo>
                      <a:pt x="79" y="47"/>
                      <a:pt x="65" y="41"/>
                      <a:pt x="62" y="32"/>
                    </a:cubicBezTo>
                    <a:cubicBezTo>
                      <a:pt x="54" y="33"/>
                      <a:pt x="48" y="37"/>
                      <a:pt x="44" y="42"/>
                    </a:cubicBezTo>
                    <a:cubicBezTo>
                      <a:pt x="52" y="56"/>
                      <a:pt x="59" y="71"/>
                      <a:pt x="67" y="84"/>
                    </a:cubicBezTo>
                    <a:cubicBezTo>
                      <a:pt x="59" y="94"/>
                      <a:pt x="47" y="100"/>
                      <a:pt x="36" y="108"/>
                    </a:cubicBezTo>
                    <a:cubicBezTo>
                      <a:pt x="26" y="116"/>
                      <a:pt x="17" y="130"/>
                      <a:pt x="3" y="131"/>
                    </a:cubicBezTo>
                    <a:cubicBezTo>
                      <a:pt x="0" y="119"/>
                      <a:pt x="15" y="118"/>
                      <a:pt x="19" y="110"/>
                    </a:cubicBezTo>
                    <a:cubicBezTo>
                      <a:pt x="9" y="101"/>
                      <a:pt x="11" y="88"/>
                      <a:pt x="24" y="85"/>
                    </a:cubicBezTo>
                    <a:cubicBezTo>
                      <a:pt x="29" y="88"/>
                      <a:pt x="31" y="94"/>
                      <a:pt x="35" y="97"/>
                    </a:cubicBezTo>
                    <a:cubicBezTo>
                      <a:pt x="43" y="93"/>
                      <a:pt x="54" y="90"/>
                      <a:pt x="55" y="83"/>
                    </a:cubicBezTo>
                    <a:cubicBezTo>
                      <a:pt x="56" y="74"/>
                      <a:pt x="35" y="65"/>
                      <a:pt x="45" y="54"/>
                    </a:cubicBezTo>
                    <a:cubicBezTo>
                      <a:pt x="43" y="48"/>
                      <a:pt x="30" y="51"/>
                      <a:pt x="30" y="43"/>
                    </a:cubicBezTo>
                    <a:cubicBezTo>
                      <a:pt x="37" y="33"/>
                      <a:pt x="50" y="28"/>
                      <a:pt x="61" y="21"/>
                    </a:cubicBezTo>
                    <a:cubicBezTo>
                      <a:pt x="73" y="13"/>
                      <a:pt x="87" y="7"/>
                      <a:pt x="99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2" name="Freeform 31"/>
              <p:cNvSpPr/>
              <p:nvPr/>
            </p:nvSpPr>
            <p:spPr bwMode="auto">
              <a:xfrm>
                <a:off x="4144" y="3147"/>
                <a:ext cx="253" cy="139"/>
              </a:xfrm>
              <a:custGeom>
                <a:avLst/>
                <a:gdLst>
                  <a:gd name="T0" fmla="*/ 149 w 149"/>
                  <a:gd name="T1" fmla="*/ 78 h 82"/>
                  <a:gd name="T2" fmla="*/ 129 w 149"/>
                  <a:gd name="T3" fmla="*/ 68 h 82"/>
                  <a:gd name="T4" fmla="*/ 116 w 149"/>
                  <a:gd name="T5" fmla="*/ 79 h 82"/>
                  <a:gd name="T6" fmla="*/ 102 w 149"/>
                  <a:gd name="T7" fmla="*/ 69 h 82"/>
                  <a:gd name="T8" fmla="*/ 110 w 149"/>
                  <a:gd name="T9" fmla="*/ 56 h 82"/>
                  <a:gd name="T10" fmla="*/ 92 w 149"/>
                  <a:gd name="T11" fmla="*/ 40 h 82"/>
                  <a:gd name="T12" fmla="*/ 56 w 149"/>
                  <a:gd name="T13" fmla="*/ 73 h 82"/>
                  <a:gd name="T14" fmla="*/ 0 w 149"/>
                  <a:gd name="T15" fmla="*/ 15 h 82"/>
                  <a:gd name="T16" fmla="*/ 25 w 149"/>
                  <a:gd name="T17" fmla="*/ 24 h 82"/>
                  <a:gd name="T18" fmla="*/ 35 w 149"/>
                  <a:gd name="T19" fmla="*/ 17 h 82"/>
                  <a:gd name="T20" fmla="*/ 46 w 149"/>
                  <a:gd name="T21" fmla="*/ 27 h 82"/>
                  <a:gd name="T22" fmla="*/ 38 w 149"/>
                  <a:gd name="T23" fmla="*/ 40 h 82"/>
                  <a:gd name="T24" fmla="*/ 54 w 149"/>
                  <a:gd name="T25" fmla="*/ 57 h 82"/>
                  <a:gd name="T26" fmla="*/ 90 w 149"/>
                  <a:gd name="T27" fmla="*/ 25 h 82"/>
                  <a:gd name="T28" fmla="*/ 121 w 149"/>
                  <a:gd name="T29" fmla="*/ 50 h 82"/>
                  <a:gd name="T30" fmla="*/ 149 w 149"/>
                  <a:gd name="T31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82">
                    <a:moveTo>
                      <a:pt x="149" y="78"/>
                    </a:moveTo>
                    <a:cubicBezTo>
                      <a:pt x="139" y="82"/>
                      <a:pt x="135" y="71"/>
                      <a:pt x="129" y="68"/>
                    </a:cubicBezTo>
                    <a:cubicBezTo>
                      <a:pt x="122" y="69"/>
                      <a:pt x="121" y="77"/>
                      <a:pt x="116" y="79"/>
                    </a:cubicBezTo>
                    <a:cubicBezTo>
                      <a:pt x="108" y="79"/>
                      <a:pt x="106" y="73"/>
                      <a:pt x="102" y="69"/>
                    </a:cubicBezTo>
                    <a:cubicBezTo>
                      <a:pt x="102" y="62"/>
                      <a:pt x="108" y="61"/>
                      <a:pt x="110" y="56"/>
                    </a:cubicBezTo>
                    <a:cubicBezTo>
                      <a:pt x="107" y="48"/>
                      <a:pt x="100" y="43"/>
                      <a:pt x="92" y="40"/>
                    </a:cubicBezTo>
                    <a:cubicBezTo>
                      <a:pt x="78" y="49"/>
                      <a:pt x="70" y="64"/>
                      <a:pt x="56" y="73"/>
                    </a:cubicBezTo>
                    <a:cubicBezTo>
                      <a:pt x="35" y="56"/>
                      <a:pt x="17" y="35"/>
                      <a:pt x="0" y="15"/>
                    </a:cubicBezTo>
                    <a:cubicBezTo>
                      <a:pt x="8" y="0"/>
                      <a:pt x="16" y="21"/>
                      <a:pt x="25" y="24"/>
                    </a:cubicBezTo>
                    <a:cubicBezTo>
                      <a:pt x="29" y="23"/>
                      <a:pt x="31" y="18"/>
                      <a:pt x="35" y="17"/>
                    </a:cubicBezTo>
                    <a:cubicBezTo>
                      <a:pt x="42" y="17"/>
                      <a:pt x="42" y="24"/>
                      <a:pt x="46" y="27"/>
                    </a:cubicBezTo>
                    <a:cubicBezTo>
                      <a:pt x="44" y="33"/>
                      <a:pt x="38" y="33"/>
                      <a:pt x="38" y="40"/>
                    </a:cubicBezTo>
                    <a:cubicBezTo>
                      <a:pt x="37" y="47"/>
                      <a:pt x="49" y="57"/>
                      <a:pt x="54" y="57"/>
                    </a:cubicBezTo>
                    <a:cubicBezTo>
                      <a:pt x="64" y="56"/>
                      <a:pt x="80" y="26"/>
                      <a:pt x="90" y="25"/>
                    </a:cubicBezTo>
                    <a:cubicBezTo>
                      <a:pt x="101" y="32"/>
                      <a:pt x="111" y="42"/>
                      <a:pt x="121" y="50"/>
                    </a:cubicBezTo>
                    <a:cubicBezTo>
                      <a:pt x="131" y="59"/>
                      <a:pt x="144" y="66"/>
                      <a:pt x="149" y="78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3" name="Freeform 32"/>
              <p:cNvSpPr/>
              <p:nvPr/>
            </p:nvSpPr>
            <p:spPr bwMode="auto">
              <a:xfrm>
                <a:off x="4356" y="1641"/>
                <a:ext cx="34" cy="49"/>
              </a:xfrm>
              <a:custGeom>
                <a:avLst/>
                <a:gdLst>
                  <a:gd name="T0" fmla="*/ 9 w 20"/>
                  <a:gd name="T1" fmla="*/ 0 h 29"/>
                  <a:gd name="T2" fmla="*/ 20 w 20"/>
                  <a:gd name="T3" fmla="*/ 18 h 29"/>
                  <a:gd name="T4" fmla="*/ 9 w 2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9">
                    <a:moveTo>
                      <a:pt x="9" y="0"/>
                    </a:moveTo>
                    <a:cubicBezTo>
                      <a:pt x="17" y="2"/>
                      <a:pt x="18" y="10"/>
                      <a:pt x="20" y="18"/>
                    </a:cubicBezTo>
                    <a:cubicBezTo>
                      <a:pt x="9" y="29"/>
                      <a:pt x="0" y="8"/>
                      <a:pt x="9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4" name="Freeform 33"/>
              <p:cNvSpPr/>
              <p:nvPr/>
            </p:nvSpPr>
            <p:spPr bwMode="auto">
              <a:xfrm>
                <a:off x="4307" y="1631"/>
                <a:ext cx="44" cy="51"/>
              </a:xfrm>
              <a:custGeom>
                <a:avLst/>
                <a:gdLst>
                  <a:gd name="T0" fmla="*/ 0 w 26"/>
                  <a:gd name="T1" fmla="*/ 24 h 30"/>
                  <a:gd name="T2" fmla="*/ 26 w 26"/>
                  <a:gd name="T3" fmla="*/ 16 h 30"/>
                  <a:gd name="T4" fmla="*/ 8 w 26"/>
                  <a:gd name="T5" fmla="*/ 30 h 30"/>
                  <a:gd name="T6" fmla="*/ 0 w 26"/>
                  <a:gd name="T7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0">
                    <a:moveTo>
                      <a:pt x="0" y="24"/>
                    </a:moveTo>
                    <a:cubicBezTo>
                      <a:pt x="5" y="17"/>
                      <a:pt x="20" y="0"/>
                      <a:pt x="26" y="16"/>
                    </a:cubicBezTo>
                    <a:cubicBezTo>
                      <a:pt x="23" y="22"/>
                      <a:pt x="14" y="24"/>
                      <a:pt x="8" y="30"/>
                    </a:cubicBezTo>
                    <a:cubicBezTo>
                      <a:pt x="4" y="29"/>
                      <a:pt x="2" y="26"/>
                      <a:pt x="0" y="2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5" name="Freeform 34"/>
              <p:cNvSpPr/>
              <p:nvPr/>
            </p:nvSpPr>
            <p:spPr bwMode="auto">
              <a:xfrm>
                <a:off x="4184" y="1628"/>
                <a:ext cx="143" cy="252"/>
              </a:xfrm>
              <a:custGeom>
                <a:avLst/>
                <a:gdLst>
                  <a:gd name="T0" fmla="*/ 79 w 84"/>
                  <a:gd name="T1" fmla="*/ 0 h 149"/>
                  <a:gd name="T2" fmla="*/ 84 w 84"/>
                  <a:gd name="T3" fmla="*/ 1 h 149"/>
                  <a:gd name="T4" fmla="*/ 63 w 84"/>
                  <a:gd name="T5" fmla="*/ 24 h 149"/>
                  <a:gd name="T6" fmla="*/ 72 w 84"/>
                  <a:gd name="T7" fmla="*/ 37 h 149"/>
                  <a:gd name="T8" fmla="*/ 61 w 84"/>
                  <a:gd name="T9" fmla="*/ 48 h 149"/>
                  <a:gd name="T10" fmla="*/ 48 w 84"/>
                  <a:gd name="T11" fmla="*/ 38 h 149"/>
                  <a:gd name="T12" fmla="*/ 29 w 84"/>
                  <a:gd name="T13" fmla="*/ 53 h 149"/>
                  <a:gd name="T14" fmla="*/ 45 w 84"/>
                  <a:gd name="T15" fmla="*/ 72 h 149"/>
                  <a:gd name="T16" fmla="*/ 61 w 84"/>
                  <a:gd name="T17" fmla="*/ 92 h 149"/>
                  <a:gd name="T18" fmla="*/ 38 w 84"/>
                  <a:gd name="T19" fmla="*/ 117 h 149"/>
                  <a:gd name="T20" fmla="*/ 6 w 84"/>
                  <a:gd name="T21" fmla="*/ 149 h 149"/>
                  <a:gd name="T22" fmla="*/ 16 w 84"/>
                  <a:gd name="T23" fmla="*/ 125 h 149"/>
                  <a:gd name="T24" fmla="*/ 5 w 84"/>
                  <a:gd name="T25" fmla="*/ 115 h 149"/>
                  <a:gd name="T26" fmla="*/ 16 w 84"/>
                  <a:gd name="T27" fmla="*/ 101 h 149"/>
                  <a:gd name="T28" fmla="*/ 32 w 84"/>
                  <a:gd name="T29" fmla="*/ 109 h 149"/>
                  <a:gd name="T30" fmla="*/ 47 w 84"/>
                  <a:gd name="T31" fmla="*/ 93 h 149"/>
                  <a:gd name="T32" fmla="*/ 17 w 84"/>
                  <a:gd name="T33" fmla="*/ 56 h 149"/>
                  <a:gd name="T34" fmla="*/ 79 w 84"/>
                  <a:gd name="T3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49">
                    <a:moveTo>
                      <a:pt x="79" y="0"/>
                    </a:moveTo>
                    <a:cubicBezTo>
                      <a:pt x="82" y="0"/>
                      <a:pt x="83" y="1"/>
                      <a:pt x="84" y="1"/>
                    </a:cubicBezTo>
                    <a:cubicBezTo>
                      <a:pt x="82" y="13"/>
                      <a:pt x="69" y="16"/>
                      <a:pt x="63" y="24"/>
                    </a:cubicBezTo>
                    <a:cubicBezTo>
                      <a:pt x="64" y="30"/>
                      <a:pt x="69" y="32"/>
                      <a:pt x="72" y="37"/>
                    </a:cubicBezTo>
                    <a:cubicBezTo>
                      <a:pt x="70" y="42"/>
                      <a:pt x="64" y="44"/>
                      <a:pt x="61" y="48"/>
                    </a:cubicBezTo>
                    <a:cubicBezTo>
                      <a:pt x="55" y="46"/>
                      <a:pt x="54" y="39"/>
                      <a:pt x="48" y="38"/>
                    </a:cubicBezTo>
                    <a:cubicBezTo>
                      <a:pt x="40" y="42"/>
                      <a:pt x="34" y="47"/>
                      <a:pt x="29" y="53"/>
                    </a:cubicBezTo>
                    <a:cubicBezTo>
                      <a:pt x="33" y="60"/>
                      <a:pt x="38" y="65"/>
                      <a:pt x="45" y="72"/>
                    </a:cubicBezTo>
                    <a:cubicBezTo>
                      <a:pt x="49" y="77"/>
                      <a:pt x="61" y="85"/>
                      <a:pt x="61" y="92"/>
                    </a:cubicBezTo>
                    <a:cubicBezTo>
                      <a:pt x="61" y="98"/>
                      <a:pt x="44" y="111"/>
                      <a:pt x="38" y="117"/>
                    </a:cubicBezTo>
                    <a:cubicBezTo>
                      <a:pt x="27" y="131"/>
                      <a:pt x="20" y="142"/>
                      <a:pt x="6" y="149"/>
                    </a:cubicBezTo>
                    <a:cubicBezTo>
                      <a:pt x="0" y="139"/>
                      <a:pt x="15" y="135"/>
                      <a:pt x="16" y="125"/>
                    </a:cubicBezTo>
                    <a:cubicBezTo>
                      <a:pt x="14" y="120"/>
                      <a:pt x="8" y="119"/>
                      <a:pt x="5" y="115"/>
                    </a:cubicBezTo>
                    <a:cubicBezTo>
                      <a:pt x="8" y="110"/>
                      <a:pt x="10" y="104"/>
                      <a:pt x="16" y="101"/>
                    </a:cubicBezTo>
                    <a:cubicBezTo>
                      <a:pt x="24" y="102"/>
                      <a:pt x="25" y="109"/>
                      <a:pt x="32" y="109"/>
                    </a:cubicBezTo>
                    <a:cubicBezTo>
                      <a:pt x="39" y="108"/>
                      <a:pt x="43" y="99"/>
                      <a:pt x="47" y="93"/>
                    </a:cubicBezTo>
                    <a:cubicBezTo>
                      <a:pt x="39" y="79"/>
                      <a:pt x="25" y="70"/>
                      <a:pt x="17" y="56"/>
                    </a:cubicBezTo>
                    <a:cubicBezTo>
                      <a:pt x="34" y="34"/>
                      <a:pt x="58" y="18"/>
                      <a:pt x="79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6" name="Freeform 35"/>
              <p:cNvSpPr/>
              <p:nvPr/>
            </p:nvSpPr>
            <p:spPr bwMode="auto">
              <a:xfrm>
                <a:off x="4039" y="3002"/>
                <a:ext cx="224" cy="164"/>
              </a:xfrm>
              <a:custGeom>
                <a:avLst/>
                <a:gdLst>
                  <a:gd name="T0" fmla="*/ 132 w 132"/>
                  <a:gd name="T1" fmla="*/ 89 h 97"/>
                  <a:gd name="T2" fmla="*/ 128 w 132"/>
                  <a:gd name="T3" fmla="*/ 96 h 97"/>
                  <a:gd name="T4" fmla="*/ 110 w 132"/>
                  <a:gd name="T5" fmla="*/ 80 h 97"/>
                  <a:gd name="T6" fmla="*/ 97 w 132"/>
                  <a:gd name="T7" fmla="*/ 68 h 97"/>
                  <a:gd name="T8" fmla="*/ 86 w 132"/>
                  <a:gd name="T9" fmla="*/ 49 h 97"/>
                  <a:gd name="T10" fmla="*/ 45 w 132"/>
                  <a:gd name="T11" fmla="*/ 78 h 97"/>
                  <a:gd name="T12" fmla="*/ 0 w 132"/>
                  <a:gd name="T13" fmla="*/ 9 h 97"/>
                  <a:gd name="T14" fmla="*/ 18 w 132"/>
                  <a:gd name="T15" fmla="*/ 24 h 97"/>
                  <a:gd name="T16" fmla="*/ 30 w 132"/>
                  <a:gd name="T17" fmla="*/ 18 h 97"/>
                  <a:gd name="T18" fmla="*/ 41 w 132"/>
                  <a:gd name="T19" fmla="*/ 30 h 97"/>
                  <a:gd name="T20" fmla="*/ 29 w 132"/>
                  <a:gd name="T21" fmla="*/ 43 h 97"/>
                  <a:gd name="T22" fmla="*/ 44 w 132"/>
                  <a:gd name="T23" fmla="*/ 63 h 97"/>
                  <a:gd name="T24" fmla="*/ 87 w 132"/>
                  <a:gd name="T25" fmla="*/ 35 h 97"/>
                  <a:gd name="T26" fmla="*/ 132 w 132"/>
                  <a:gd name="T27" fmla="*/ 8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97">
                    <a:moveTo>
                      <a:pt x="132" y="89"/>
                    </a:moveTo>
                    <a:cubicBezTo>
                      <a:pt x="132" y="93"/>
                      <a:pt x="128" y="93"/>
                      <a:pt x="128" y="96"/>
                    </a:cubicBezTo>
                    <a:cubicBezTo>
                      <a:pt x="120" y="92"/>
                      <a:pt x="117" y="84"/>
                      <a:pt x="110" y="80"/>
                    </a:cubicBezTo>
                    <a:cubicBezTo>
                      <a:pt x="98" y="97"/>
                      <a:pt x="79" y="78"/>
                      <a:pt x="97" y="68"/>
                    </a:cubicBezTo>
                    <a:cubicBezTo>
                      <a:pt x="96" y="59"/>
                      <a:pt x="90" y="55"/>
                      <a:pt x="86" y="49"/>
                    </a:cubicBezTo>
                    <a:cubicBezTo>
                      <a:pt x="69" y="57"/>
                      <a:pt x="58" y="69"/>
                      <a:pt x="45" y="78"/>
                    </a:cubicBezTo>
                    <a:cubicBezTo>
                      <a:pt x="27" y="58"/>
                      <a:pt x="10" y="32"/>
                      <a:pt x="0" y="9"/>
                    </a:cubicBezTo>
                    <a:cubicBezTo>
                      <a:pt x="8" y="0"/>
                      <a:pt x="12" y="20"/>
                      <a:pt x="18" y="24"/>
                    </a:cubicBezTo>
                    <a:cubicBezTo>
                      <a:pt x="25" y="25"/>
                      <a:pt x="26" y="20"/>
                      <a:pt x="30" y="18"/>
                    </a:cubicBezTo>
                    <a:cubicBezTo>
                      <a:pt x="35" y="21"/>
                      <a:pt x="39" y="25"/>
                      <a:pt x="41" y="30"/>
                    </a:cubicBezTo>
                    <a:cubicBezTo>
                      <a:pt x="39" y="36"/>
                      <a:pt x="30" y="36"/>
                      <a:pt x="29" y="43"/>
                    </a:cubicBezTo>
                    <a:cubicBezTo>
                      <a:pt x="34" y="49"/>
                      <a:pt x="36" y="62"/>
                      <a:pt x="44" y="63"/>
                    </a:cubicBezTo>
                    <a:cubicBezTo>
                      <a:pt x="55" y="65"/>
                      <a:pt x="77" y="37"/>
                      <a:pt x="87" y="35"/>
                    </a:cubicBezTo>
                    <a:cubicBezTo>
                      <a:pt x="101" y="54"/>
                      <a:pt x="116" y="72"/>
                      <a:pt x="132" y="8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7" name="Freeform 36"/>
              <p:cNvSpPr/>
              <p:nvPr/>
            </p:nvSpPr>
            <p:spPr bwMode="auto">
              <a:xfrm>
                <a:off x="4081" y="1758"/>
                <a:ext cx="103" cy="275"/>
              </a:xfrm>
              <a:custGeom>
                <a:avLst/>
                <a:gdLst>
                  <a:gd name="T0" fmla="*/ 54 w 61"/>
                  <a:gd name="T1" fmla="*/ 0 h 162"/>
                  <a:gd name="T2" fmla="*/ 61 w 61"/>
                  <a:gd name="T3" fmla="*/ 5 h 162"/>
                  <a:gd name="T4" fmla="*/ 45 w 61"/>
                  <a:gd name="T5" fmla="*/ 26 h 162"/>
                  <a:gd name="T6" fmla="*/ 53 w 61"/>
                  <a:gd name="T7" fmla="*/ 38 h 162"/>
                  <a:gd name="T8" fmla="*/ 42 w 61"/>
                  <a:gd name="T9" fmla="*/ 48 h 162"/>
                  <a:gd name="T10" fmla="*/ 33 w 61"/>
                  <a:gd name="T11" fmla="*/ 42 h 162"/>
                  <a:gd name="T12" fmla="*/ 14 w 61"/>
                  <a:gd name="T13" fmla="*/ 61 h 162"/>
                  <a:gd name="T14" fmla="*/ 53 w 61"/>
                  <a:gd name="T15" fmla="*/ 94 h 162"/>
                  <a:gd name="T16" fmla="*/ 11 w 61"/>
                  <a:gd name="T17" fmla="*/ 162 h 162"/>
                  <a:gd name="T18" fmla="*/ 6 w 61"/>
                  <a:gd name="T19" fmla="*/ 161 h 162"/>
                  <a:gd name="T20" fmla="*/ 16 w 61"/>
                  <a:gd name="T21" fmla="*/ 138 h 162"/>
                  <a:gd name="T22" fmla="*/ 2 w 61"/>
                  <a:gd name="T23" fmla="*/ 128 h 162"/>
                  <a:gd name="T24" fmla="*/ 10 w 61"/>
                  <a:gd name="T25" fmla="*/ 115 h 162"/>
                  <a:gd name="T26" fmla="*/ 40 w 61"/>
                  <a:gd name="T27" fmla="*/ 98 h 162"/>
                  <a:gd name="T28" fmla="*/ 0 w 61"/>
                  <a:gd name="T29" fmla="*/ 68 h 162"/>
                  <a:gd name="T30" fmla="*/ 54 w 61"/>
                  <a:gd name="T3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62">
                    <a:moveTo>
                      <a:pt x="54" y="0"/>
                    </a:moveTo>
                    <a:cubicBezTo>
                      <a:pt x="57" y="0"/>
                      <a:pt x="59" y="3"/>
                      <a:pt x="61" y="5"/>
                    </a:cubicBezTo>
                    <a:cubicBezTo>
                      <a:pt x="56" y="13"/>
                      <a:pt x="48" y="17"/>
                      <a:pt x="45" y="26"/>
                    </a:cubicBezTo>
                    <a:cubicBezTo>
                      <a:pt x="46" y="32"/>
                      <a:pt x="51" y="34"/>
                      <a:pt x="53" y="38"/>
                    </a:cubicBezTo>
                    <a:cubicBezTo>
                      <a:pt x="50" y="42"/>
                      <a:pt x="47" y="46"/>
                      <a:pt x="42" y="48"/>
                    </a:cubicBezTo>
                    <a:cubicBezTo>
                      <a:pt x="37" y="48"/>
                      <a:pt x="37" y="43"/>
                      <a:pt x="33" y="42"/>
                    </a:cubicBezTo>
                    <a:cubicBezTo>
                      <a:pt x="24" y="45"/>
                      <a:pt x="20" y="54"/>
                      <a:pt x="14" y="61"/>
                    </a:cubicBezTo>
                    <a:cubicBezTo>
                      <a:pt x="23" y="77"/>
                      <a:pt x="42" y="82"/>
                      <a:pt x="53" y="94"/>
                    </a:cubicBezTo>
                    <a:cubicBezTo>
                      <a:pt x="39" y="116"/>
                      <a:pt x="25" y="139"/>
                      <a:pt x="11" y="162"/>
                    </a:cubicBezTo>
                    <a:cubicBezTo>
                      <a:pt x="10" y="161"/>
                      <a:pt x="8" y="160"/>
                      <a:pt x="6" y="161"/>
                    </a:cubicBezTo>
                    <a:cubicBezTo>
                      <a:pt x="5" y="153"/>
                      <a:pt x="13" y="146"/>
                      <a:pt x="16" y="138"/>
                    </a:cubicBezTo>
                    <a:cubicBezTo>
                      <a:pt x="14" y="132"/>
                      <a:pt x="5" y="133"/>
                      <a:pt x="2" y="128"/>
                    </a:cubicBezTo>
                    <a:cubicBezTo>
                      <a:pt x="4" y="123"/>
                      <a:pt x="7" y="119"/>
                      <a:pt x="10" y="115"/>
                    </a:cubicBezTo>
                    <a:cubicBezTo>
                      <a:pt x="25" y="127"/>
                      <a:pt x="36" y="111"/>
                      <a:pt x="40" y="98"/>
                    </a:cubicBezTo>
                    <a:cubicBezTo>
                      <a:pt x="30" y="85"/>
                      <a:pt x="12" y="80"/>
                      <a:pt x="0" y="68"/>
                    </a:cubicBezTo>
                    <a:cubicBezTo>
                      <a:pt x="14" y="41"/>
                      <a:pt x="35" y="22"/>
                      <a:pt x="54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8" name="Freeform 37"/>
              <p:cNvSpPr/>
              <p:nvPr/>
            </p:nvSpPr>
            <p:spPr bwMode="auto">
              <a:xfrm>
                <a:off x="3957" y="2832"/>
                <a:ext cx="197" cy="200"/>
              </a:xfrm>
              <a:custGeom>
                <a:avLst/>
                <a:gdLst>
                  <a:gd name="T0" fmla="*/ 116 w 116"/>
                  <a:gd name="T1" fmla="*/ 114 h 118"/>
                  <a:gd name="T2" fmla="*/ 97 w 116"/>
                  <a:gd name="T3" fmla="*/ 98 h 118"/>
                  <a:gd name="T4" fmla="*/ 83 w 116"/>
                  <a:gd name="T5" fmla="*/ 104 h 118"/>
                  <a:gd name="T6" fmla="*/ 75 w 116"/>
                  <a:gd name="T7" fmla="*/ 94 h 118"/>
                  <a:gd name="T8" fmla="*/ 87 w 116"/>
                  <a:gd name="T9" fmla="*/ 82 h 118"/>
                  <a:gd name="T10" fmla="*/ 78 w 116"/>
                  <a:gd name="T11" fmla="*/ 62 h 118"/>
                  <a:gd name="T12" fmla="*/ 33 w 116"/>
                  <a:gd name="T13" fmla="*/ 82 h 118"/>
                  <a:gd name="T14" fmla="*/ 0 w 116"/>
                  <a:gd name="T15" fmla="*/ 10 h 118"/>
                  <a:gd name="T16" fmla="*/ 21 w 116"/>
                  <a:gd name="T17" fmla="*/ 27 h 118"/>
                  <a:gd name="T18" fmla="*/ 33 w 116"/>
                  <a:gd name="T19" fmla="*/ 24 h 118"/>
                  <a:gd name="T20" fmla="*/ 38 w 116"/>
                  <a:gd name="T21" fmla="*/ 35 h 118"/>
                  <a:gd name="T22" fmla="*/ 24 w 116"/>
                  <a:gd name="T23" fmla="*/ 41 h 118"/>
                  <a:gd name="T24" fmla="*/ 36 w 116"/>
                  <a:gd name="T25" fmla="*/ 67 h 118"/>
                  <a:gd name="T26" fmla="*/ 80 w 116"/>
                  <a:gd name="T27" fmla="*/ 49 h 118"/>
                  <a:gd name="T28" fmla="*/ 89 w 116"/>
                  <a:gd name="T29" fmla="*/ 62 h 118"/>
                  <a:gd name="T30" fmla="*/ 116 w 116"/>
                  <a:gd name="T31" fmla="*/ 1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118">
                    <a:moveTo>
                      <a:pt x="116" y="114"/>
                    </a:moveTo>
                    <a:cubicBezTo>
                      <a:pt x="104" y="118"/>
                      <a:pt x="107" y="99"/>
                      <a:pt x="97" y="98"/>
                    </a:cubicBezTo>
                    <a:cubicBezTo>
                      <a:pt x="91" y="99"/>
                      <a:pt x="89" y="103"/>
                      <a:pt x="83" y="104"/>
                    </a:cubicBezTo>
                    <a:cubicBezTo>
                      <a:pt x="78" y="103"/>
                      <a:pt x="78" y="97"/>
                      <a:pt x="75" y="94"/>
                    </a:cubicBezTo>
                    <a:cubicBezTo>
                      <a:pt x="76" y="87"/>
                      <a:pt x="84" y="87"/>
                      <a:pt x="87" y="82"/>
                    </a:cubicBezTo>
                    <a:cubicBezTo>
                      <a:pt x="86" y="73"/>
                      <a:pt x="82" y="68"/>
                      <a:pt x="78" y="62"/>
                    </a:cubicBezTo>
                    <a:cubicBezTo>
                      <a:pt x="60" y="66"/>
                      <a:pt x="50" y="77"/>
                      <a:pt x="33" y="82"/>
                    </a:cubicBezTo>
                    <a:cubicBezTo>
                      <a:pt x="19" y="61"/>
                      <a:pt x="8" y="37"/>
                      <a:pt x="0" y="10"/>
                    </a:cubicBezTo>
                    <a:cubicBezTo>
                      <a:pt x="14" y="0"/>
                      <a:pt x="13" y="22"/>
                      <a:pt x="21" y="27"/>
                    </a:cubicBezTo>
                    <a:cubicBezTo>
                      <a:pt x="27" y="29"/>
                      <a:pt x="29" y="21"/>
                      <a:pt x="33" y="24"/>
                    </a:cubicBezTo>
                    <a:cubicBezTo>
                      <a:pt x="37" y="25"/>
                      <a:pt x="37" y="31"/>
                      <a:pt x="38" y="35"/>
                    </a:cubicBezTo>
                    <a:cubicBezTo>
                      <a:pt x="34" y="37"/>
                      <a:pt x="29" y="39"/>
                      <a:pt x="24" y="41"/>
                    </a:cubicBezTo>
                    <a:cubicBezTo>
                      <a:pt x="25" y="52"/>
                      <a:pt x="30" y="60"/>
                      <a:pt x="36" y="67"/>
                    </a:cubicBezTo>
                    <a:cubicBezTo>
                      <a:pt x="52" y="63"/>
                      <a:pt x="65" y="54"/>
                      <a:pt x="80" y="49"/>
                    </a:cubicBezTo>
                    <a:cubicBezTo>
                      <a:pt x="86" y="51"/>
                      <a:pt x="86" y="58"/>
                      <a:pt x="89" y="62"/>
                    </a:cubicBezTo>
                    <a:cubicBezTo>
                      <a:pt x="97" y="80"/>
                      <a:pt x="111" y="94"/>
                      <a:pt x="116" y="11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99" name="Freeform 38"/>
              <p:cNvSpPr/>
              <p:nvPr/>
            </p:nvSpPr>
            <p:spPr bwMode="auto">
              <a:xfrm>
                <a:off x="3906" y="2650"/>
                <a:ext cx="170" cy="231"/>
              </a:xfrm>
              <a:custGeom>
                <a:avLst/>
                <a:gdLst>
                  <a:gd name="T0" fmla="*/ 92 w 100"/>
                  <a:gd name="T1" fmla="*/ 110 h 136"/>
                  <a:gd name="T2" fmla="*/ 98 w 100"/>
                  <a:gd name="T3" fmla="*/ 131 h 136"/>
                  <a:gd name="T4" fmla="*/ 82 w 100"/>
                  <a:gd name="T5" fmla="*/ 114 h 136"/>
                  <a:gd name="T6" fmla="*/ 67 w 100"/>
                  <a:gd name="T7" fmla="*/ 118 h 136"/>
                  <a:gd name="T8" fmla="*/ 64 w 100"/>
                  <a:gd name="T9" fmla="*/ 107 h 136"/>
                  <a:gd name="T10" fmla="*/ 78 w 100"/>
                  <a:gd name="T11" fmla="*/ 101 h 136"/>
                  <a:gd name="T12" fmla="*/ 69 w 100"/>
                  <a:gd name="T13" fmla="*/ 76 h 136"/>
                  <a:gd name="T14" fmla="*/ 22 w 100"/>
                  <a:gd name="T15" fmla="*/ 88 h 136"/>
                  <a:gd name="T16" fmla="*/ 1 w 100"/>
                  <a:gd name="T17" fmla="*/ 0 h 136"/>
                  <a:gd name="T18" fmla="*/ 7 w 100"/>
                  <a:gd name="T19" fmla="*/ 0 h 136"/>
                  <a:gd name="T20" fmla="*/ 14 w 100"/>
                  <a:gd name="T21" fmla="*/ 28 h 136"/>
                  <a:gd name="T22" fmla="*/ 30 w 100"/>
                  <a:gd name="T23" fmla="*/ 28 h 136"/>
                  <a:gd name="T24" fmla="*/ 36 w 100"/>
                  <a:gd name="T25" fmla="*/ 47 h 136"/>
                  <a:gd name="T26" fmla="*/ 19 w 100"/>
                  <a:gd name="T27" fmla="*/ 52 h 136"/>
                  <a:gd name="T28" fmla="*/ 25 w 100"/>
                  <a:gd name="T29" fmla="*/ 76 h 136"/>
                  <a:gd name="T30" fmla="*/ 74 w 100"/>
                  <a:gd name="T31" fmla="*/ 65 h 136"/>
                  <a:gd name="T32" fmla="*/ 92 w 100"/>
                  <a:gd name="T33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6">
                    <a:moveTo>
                      <a:pt x="92" y="110"/>
                    </a:moveTo>
                    <a:cubicBezTo>
                      <a:pt x="95" y="117"/>
                      <a:pt x="100" y="123"/>
                      <a:pt x="98" y="131"/>
                    </a:cubicBezTo>
                    <a:cubicBezTo>
                      <a:pt x="86" y="136"/>
                      <a:pt x="89" y="117"/>
                      <a:pt x="82" y="114"/>
                    </a:cubicBezTo>
                    <a:cubicBezTo>
                      <a:pt x="76" y="114"/>
                      <a:pt x="74" y="119"/>
                      <a:pt x="67" y="118"/>
                    </a:cubicBezTo>
                    <a:cubicBezTo>
                      <a:pt x="66" y="114"/>
                      <a:pt x="63" y="113"/>
                      <a:pt x="64" y="107"/>
                    </a:cubicBezTo>
                    <a:cubicBezTo>
                      <a:pt x="68" y="104"/>
                      <a:pt x="74" y="104"/>
                      <a:pt x="78" y="101"/>
                    </a:cubicBezTo>
                    <a:cubicBezTo>
                      <a:pt x="76" y="91"/>
                      <a:pt x="74" y="82"/>
                      <a:pt x="69" y="76"/>
                    </a:cubicBezTo>
                    <a:cubicBezTo>
                      <a:pt x="54" y="80"/>
                      <a:pt x="39" y="85"/>
                      <a:pt x="22" y="88"/>
                    </a:cubicBezTo>
                    <a:cubicBezTo>
                      <a:pt x="11" y="64"/>
                      <a:pt x="0" y="29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11" y="8"/>
                      <a:pt x="11" y="19"/>
                      <a:pt x="14" y="28"/>
                    </a:cubicBezTo>
                    <a:cubicBezTo>
                      <a:pt x="21" y="29"/>
                      <a:pt x="26" y="26"/>
                      <a:pt x="30" y="28"/>
                    </a:cubicBezTo>
                    <a:cubicBezTo>
                      <a:pt x="34" y="33"/>
                      <a:pt x="35" y="40"/>
                      <a:pt x="36" y="47"/>
                    </a:cubicBezTo>
                    <a:cubicBezTo>
                      <a:pt x="30" y="49"/>
                      <a:pt x="23" y="49"/>
                      <a:pt x="19" y="52"/>
                    </a:cubicBezTo>
                    <a:cubicBezTo>
                      <a:pt x="20" y="61"/>
                      <a:pt x="23" y="68"/>
                      <a:pt x="25" y="76"/>
                    </a:cubicBezTo>
                    <a:cubicBezTo>
                      <a:pt x="43" y="74"/>
                      <a:pt x="61" y="67"/>
                      <a:pt x="74" y="65"/>
                    </a:cubicBezTo>
                    <a:cubicBezTo>
                      <a:pt x="84" y="77"/>
                      <a:pt x="86" y="96"/>
                      <a:pt x="92" y="11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100" name="Freeform 39"/>
              <p:cNvSpPr/>
              <p:nvPr/>
            </p:nvSpPr>
            <p:spPr bwMode="auto">
              <a:xfrm>
                <a:off x="3988" y="1918"/>
                <a:ext cx="91" cy="268"/>
              </a:xfrm>
              <a:custGeom>
                <a:avLst/>
                <a:gdLst>
                  <a:gd name="T0" fmla="*/ 35 w 54"/>
                  <a:gd name="T1" fmla="*/ 117 h 158"/>
                  <a:gd name="T2" fmla="*/ 44 w 54"/>
                  <a:gd name="T3" fmla="*/ 100 h 158"/>
                  <a:gd name="T4" fmla="*/ 0 w 54"/>
                  <a:gd name="T5" fmla="*/ 73 h 158"/>
                  <a:gd name="T6" fmla="*/ 35 w 54"/>
                  <a:gd name="T7" fmla="*/ 1 h 158"/>
                  <a:gd name="T8" fmla="*/ 45 w 54"/>
                  <a:gd name="T9" fmla="*/ 7 h 158"/>
                  <a:gd name="T10" fmla="*/ 35 w 54"/>
                  <a:gd name="T11" fmla="*/ 29 h 158"/>
                  <a:gd name="T12" fmla="*/ 46 w 54"/>
                  <a:gd name="T13" fmla="*/ 39 h 158"/>
                  <a:gd name="T14" fmla="*/ 39 w 54"/>
                  <a:gd name="T15" fmla="*/ 51 h 158"/>
                  <a:gd name="T16" fmla="*/ 26 w 54"/>
                  <a:gd name="T17" fmla="*/ 46 h 158"/>
                  <a:gd name="T18" fmla="*/ 14 w 54"/>
                  <a:gd name="T19" fmla="*/ 67 h 158"/>
                  <a:gd name="T20" fmla="*/ 54 w 54"/>
                  <a:gd name="T21" fmla="*/ 90 h 158"/>
                  <a:gd name="T22" fmla="*/ 30 w 54"/>
                  <a:gd name="T23" fmla="*/ 158 h 158"/>
                  <a:gd name="T24" fmla="*/ 22 w 54"/>
                  <a:gd name="T25" fmla="*/ 155 h 158"/>
                  <a:gd name="T26" fmla="*/ 28 w 54"/>
                  <a:gd name="T27" fmla="*/ 134 h 158"/>
                  <a:gd name="T28" fmla="*/ 15 w 54"/>
                  <a:gd name="T29" fmla="*/ 127 h 158"/>
                  <a:gd name="T30" fmla="*/ 20 w 54"/>
                  <a:gd name="T31" fmla="*/ 111 h 158"/>
                  <a:gd name="T32" fmla="*/ 35 w 54"/>
                  <a:gd name="T33" fmla="*/ 1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158">
                    <a:moveTo>
                      <a:pt x="35" y="117"/>
                    </a:moveTo>
                    <a:cubicBezTo>
                      <a:pt x="40" y="114"/>
                      <a:pt x="40" y="105"/>
                      <a:pt x="44" y="100"/>
                    </a:cubicBezTo>
                    <a:cubicBezTo>
                      <a:pt x="35" y="85"/>
                      <a:pt x="13" y="84"/>
                      <a:pt x="0" y="73"/>
                    </a:cubicBezTo>
                    <a:cubicBezTo>
                      <a:pt x="10" y="47"/>
                      <a:pt x="24" y="26"/>
                      <a:pt x="35" y="1"/>
                    </a:cubicBezTo>
                    <a:cubicBezTo>
                      <a:pt x="41" y="0"/>
                      <a:pt x="43" y="4"/>
                      <a:pt x="45" y="7"/>
                    </a:cubicBezTo>
                    <a:cubicBezTo>
                      <a:pt x="43" y="16"/>
                      <a:pt x="37" y="20"/>
                      <a:pt x="35" y="29"/>
                    </a:cubicBezTo>
                    <a:cubicBezTo>
                      <a:pt x="36" y="35"/>
                      <a:pt x="43" y="35"/>
                      <a:pt x="46" y="39"/>
                    </a:cubicBezTo>
                    <a:cubicBezTo>
                      <a:pt x="44" y="43"/>
                      <a:pt x="41" y="46"/>
                      <a:pt x="39" y="51"/>
                    </a:cubicBezTo>
                    <a:cubicBezTo>
                      <a:pt x="36" y="52"/>
                      <a:pt x="30" y="48"/>
                      <a:pt x="26" y="46"/>
                    </a:cubicBezTo>
                    <a:cubicBezTo>
                      <a:pt x="20" y="51"/>
                      <a:pt x="12" y="59"/>
                      <a:pt x="14" y="67"/>
                    </a:cubicBezTo>
                    <a:cubicBezTo>
                      <a:pt x="16" y="78"/>
                      <a:pt x="46" y="83"/>
                      <a:pt x="54" y="90"/>
                    </a:cubicBezTo>
                    <a:cubicBezTo>
                      <a:pt x="47" y="114"/>
                      <a:pt x="38" y="136"/>
                      <a:pt x="30" y="158"/>
                    </a:cubicBezTo>
                    <a:cubicBezTo>
                      <a:pt x="26" y="158"/>
                      <a:pt x="25" y="156"/>
                      <a:pt x="22" y="155"/>
                    </a:cubicBezTo>
                    <a:cubicBezTo>
                      <a:pt x="23" y="147"/>
                      <a:pt x="27" y="143"/>
                      <a:pt x="28" y="134"/>
                    </a:cubicBezTo>
                    <a:cubicBezTo>
                      <a:pt x="25" y="130"/>
                      <a:pt x="18" y="130"/>
                      <a:pt x="15" y="127"/>
                    </a:cubicBezTo>
                    <a:cubicBezTo>
                      <a:pt x="15" y="120"/>
                      <a:pt x="18" y="115"/>
                      <a:pt x="20" y="111"/>
                    </a:cubicBezTo>
                    <a:cubicBezTo>
                      <a:pt x="26" y="112"/>
                      <a:pt x="29" y="116"/>
                      <a:pt x="35" y="117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101" name="Freeform 40"/>
              <p:cNvSpPr/>
              <p:nvPr/>
            </p:nvSpPr>
            <p:spPr bwMode="auto">
              <a:xfrm>
                <a:off x="3891" y="2442"/>
                <a:ext cx="129" cy="276"/>
              </a:xfrm>
              <a:custGeom>
                <a:avLst/>
                <a:gdLst>
                  <a:gd name="T0" fmla="*/ 64 w 76"/>
                  <a:gd name="T1" fmla="*/ 81 h 163"/>
                  <a:gd name="T2" fmla="*/ 75 w 76"/>
                  <a:gd name="T3" fmla="*/ 161 h 163"/>
                  <a:gd name="T4" fmla="*/ 62 w 76"/>
                  <a:gd name="T5" fmla="*/ 137 h 163"/>
                  <a:gd name="T6" fmla="*/ 46 w 76"/>
                  <a:gd name="T7" fmla="*/ 140 h 163"/>
                  <a:gd name="T8" fmla="*/ 43 w 76"/>
                  <a:gd name="T9" fmla="*/ 122 h 163"/>
                  <a:gd name="T10" fmla="*/ 59 w 76"/>
                  <a:gd name="T11" fmla="*/ 115 h 163"/>
                  <a:gd name="T12" fmla="*/ 55 w 76"/>
                  <a:gd name="T13" fmla="*/ 88 h 163"/>
                  <a:gd name="T14" fmla="*/ 6 w 76"/>
                  <a:gd name="T15" fmla="*/ 93 h 163"/>
                  <a:gd name="T16" fmla="*/ 2 w 76"/>
                  <a:gd name="T17" fmla="*/ 3 h 163"/>
                  <a:gd name="T18" fmla="*/ 9 w 76"/>
                  <a:gd name="T19" fmla="*/ 1 h 163"/>
                  <a:gd name="T20" fmla="*/ 12 w 76"/>
                  <a:gd name="T21" fmla="*/ 28 h 163"/>
                  <a:gd name="T22" fmla="*/ 26 w 76"/>
                  <a:gd name="T23" fmla="*/ 32 h 163"/>
                  <a:gd name="T24" fmla="*/ 26 w 76"/>
                  <a:gd name="T25" fmla="*/ 52 h 163"/>
                  <a:gd name="T26" fmla="*/ 10 w 76"/>
                  <a:gd name="T27" fmla="*/ 54 h 163"/>
                  <a:gd name="T28" fmla="*/ 13 w 76"/>
                  <a:gd name="T29" fmla="*/ 81 h 163"/>
                  <a:gd name="T30" fmla="*/ 64 w 76"/>
                  <a:gd name="T31" fmla="*/ 8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63">
                    <a:moveTo>
                      <a:pt x="64" y="81"/>
                    </a:moveTo>
                    <a:cubicBezTo>
                      <a:pt x="63" y="111"/>
                      <a:pt x="76" y="139"/>
                      <a:pt x="75" y="161"/>
                    </a:cubicBezTo>
                    <a:cubicBezTo>
                      <a:pt x="64" y="163"/>
                      <a:pt x="68" y="143"/>
                      <a:pt x="62" y="137"/>
                    </a:cubicBezTo>
                    <a:cubicBezTo>
                      <a:pt x="54" y="135"/>
                      <a:pt x="52" y="139"/>
                      <a:pt x="46" y="140"/>
                    </a:cubicBezTo>
                    <a:cubicBezTo>
                      <a:pt x="44" y="134"/>
                      <a:pt x="41" y="128"/>
                      <a:pt x="43" y="122"/>
                    </a:cubicBezTo>
                    <a:cubicBezTo>
                      <a:pt x="46" y="118"/>
                      <a:pt x="56" y="120"/>
                      <a:pt x="59" y="115"/>
                    </a:cubicBezTo>
                    <a:cubicBezTo>
                      <a:pt x="57" y="107"/>
                      <a:pt x="58" y="95"/>
                      <a:pt x="55" y="88"/>
                    </a:cubicBezTo>
                    <a:cubicBezTo>
                      <a:pt x="38" y="90"/>
                      <a:pt x="21" y="90"/>
                      <a:pt x="6" y="93"/>
                    </a:cubicBezTo>
                    <a:cubicBezTo>
                      <a:pt x="0" y="72"/>
                      <a:pt x="1" y="30"/>
                      <a:pt x="2" y="3"/>
                    </a:cubicBezTo>
                    <a:cubicBezTo>
                      <a:pt x="6" y="2"/>
                      <a:pt x="6" y="0"/>
                      <a:pt x="9" y="1"/>
                    </a:cubicBezTo>
                    <a:cubicBezTo>
                      <a:pt x="12" y="8"/>
                      <a:pt x="9" y="21"/>
                      <a:pt x="12" y="28"/>
                    </a:cubicBezTo>
                    <a:cubicBezTo>
                      <a:pt x="15" y="31"/>
                      <a:pt x="24" y="28"/>
                      <a:pt x="26" y="32"/>
                    </a:cubicBezTo>
                    <a:cubicBezTo>
                      <a:pt x="27" y="38"/>
                      <a:pt x="29" y="48"/>
                      <a:pt x="26" y="52"/>
                    </a:cubicBezTo>
                    <a:cubicBezTo>
                      <a:pt x="22" y="54"/>
                      <a:pt x="14" y="52"/>
                      <a:pt x="10" y="54"/>
                    </a:cubicBezTo>
                    <a:cubicBezTo>
                      <a:pt x="9" y="61"/>
                      <a:pt x="8" y="77"/>
                      <a:pt x="13" y="81"/>
                    </a:cubicBezTo>
                    <a:cubicBezTo>
                      <a:pt x="31" y="82"/>
                      <a:pt x="53" y="73"/>
                      <a:pt x="64" y="81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102" name="Freeform 41"/>
              <p:cNvSpPr/>
              <p:nvPr/>
            </p:nvSpPr>
            <p:spPr bwMode="auto">
              <a:xfrm>
                <a:off x="3932" y="2086"/>
                <a:ext cx="93" cy="254"/>
              </a:xfrm>
              <a:custGeom>
                <a:avLst/>
                <a:gdLst>
                  <a:gd name="T0" fmla="*/ 55 w 55"/>
                  <a:gd name="T1" fmla="*/ 82 h 150"/>
                  <a:gd name="T2" fmla="*/ 44 w 55"/>
                  <a:gd name="T3" fmla="*/ 137 h 150"/>
                  <a:gd name="T4" fmla="*/ 38 w 55"/>
                  <a:gd name="T5" fmla="*/ 150 h 150"/>
                  <a:gd name="T6" fmla="*/ 38 w 55"/>
                  <a:gd name="T7" fmla="*/ 124 h 150"/>
                  <a:gd name="T8" fmla="*/ 21 w 55"/>
                  <a:gd name="T9" fmla="*/ 119 h 150"/>
                  <a:gd name="T10" fmla="*/ 24 w 55"/>
                  <a:gd name="T11" fmla="*/ 105 h 150"/>
                  <a:gd name="T12" fmla="*/ 41 w 55"/>
                  <a:gd name="T13" fmla="*/ 106 h 150"/>
                  <a:gd name="T14" fmla="*/ 46 w 55"/>
                  <a:gd name="T15" fmla="*/ 88 h 150"/>
                  <a:gd name="T16" fmla="*/ 0 w 55"/>
                  <a:gd name="T17" fmla="*/ 72 h 150"/>
                  <a:gd name="T18" fmla="*/ 25 w 55"/>
                  <a:gd name="T19" fmla="*/ 0 h 150"/>
                  <a:gd name="T20" fmla="*/ 28 w 55"/>
                  <a:gd name="T21" fmla="*/ 0 h 150"/>
                  <a:gd name="T22" fmla="*/ 23 w 55"/>
                  <a:gd name="T23" fmla="*/ 25 h 150"/>
                  <a:gd name="T24" fmla="*/ 37 w 55"/>
                  <a:gd name="T25" fmla="*/ 34 h 150"/>
                  <a:gd name="T26" fmla="*/ 31 w 55"/>
                  <a:gd name="T27" fmla="*/ 48 h 150"/>
                  <a:gd name="T28" fmla="*/ 9 w 55"/>
                  <a:gd name="T29" fmla="*/ 64 h 150"/>
                  <a:gd name="T30" fmla="*/ 55 w 55"/>
                  <a:gd name="T31" fmla="*/ 8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50">
                    <a:moveTo>
                      <a:pt x="55" y="82"/>
                    </a:moveTo>
                    <a:cubicBezTo>
                      <a:pt x="52" y="98"/>
                      <a:pt x="48" y="119"/>
                      <a:pt x="44" y="137"/>
                    </a:cubicBezTo>
                    <a:cubicBezTo>
                      <a:pt x="44" y="141"/>
                      <a:pt x="44" y="150"/>
                      <a:pt x="38" y="150"/>
                    </a:cubicBezTo>
                    <a:cubicBezTo>
                      <a:pt x="30" y="146"/>
                      <a:pt x="40" y="136"/>
                      <a:pt x="38" y="124"/>
                    </a:cubicBezTo>
                    <a:cubicBezTo>
                      <a:pt x="34" y="121"/>
                      <a:pt x="24" y="123"/>
                      <a:pt x="21" y="119"/>
                    </a:cubicBezTo>
                    <a:cubicBezTo>
                      <a:pt x="21" y="113"/>
                      <a:pt x="21" y="108"/>
                      <a:pt x="24" y="105"/>
                    </a:cubicBezTo>
                    <a:cubicBezTo>
                      <a:pt x="30" y="105"/>
                      <a:pt x="37" y="108"/>
                      <a:pt x="41" y="106"/>
                    </a:cubicBezTo>
                    <a:cubicBezTo>
                      <a:pt x="43" y="101"/>
                      <a:pt x="47" y="97"/>
                      <a:pt x="46" y="88"/>
                    </a:cubicBezTo>
                    <a:cubicBezTo>
                      <a:pt x="35" y="78"/>
                      <a:pt x="14" y="79"/>
                      <a:pt x="0" y="72"/>
                    </a:cubicBezTo>
                    <a:cubicBezTo>
                      <a:pt x="2" y="45"/>
                      <a:pt x="15" y="21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32" y="6"/>
                      <a:pt x="24" y="16"/>
                      <a:pt x="23" y="25"/>
                    </a:cubicBezTo>
                    <a:cubicBezTo>
                      <a:pt x="24" y="32"/>
                      <a:pt x="34" y="30"/>
                      <a:pt x="37" y="34"/>
                    </a:cubicBezTo>
                    <a:cubicBezTo>
                      <a:pt x="36" y="40"/>
                      <a:pt x="35" y="46"/>
                      <a:pt x="31" y="48"/>
                    </a:cubicBezTo>
                    <a:cubicBezTo>
                      <a:pt x="17" y="41"/>
                      <a:pt x="7" y="49"/>
                      <a:pt x="9" y="64"/>
                    </a:cubicBezTo>
                    <a:cubicBezTo>
                      <a:pt x="21" y="73"/>
                      <a:pt x="42" y="74"/>
                      <a:pt x="55" y="82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103" name="Freeform 42"/>
              <p:cNvSpPr/>
              <p:nvPr/>
            </p:nvSpPr>
            <p:spPr bwMode="auto">
              <a:xfrm>
                <a:off x="3896" y="2245"/>
                <a:ext cx="104" cy="280"/>
              </a:xfrm>
              <a:custGeom>
                <a:avLst/>
                <a:gdLst>
                  <a:gd name="T0" fmla="*/ 60 w 61"/>
                  <a:gd name="T1" fmla="*/ 84 h 165"/>
                  <a:gd name="T2" fmla="*/ 56 w 61"/>
                  <a:gd name="T3" fmla="*/ 165 h 165"/>
                  <a:gd name="T4" fmla="*/ 48 w 61"/>
                  <a:gd name="T5" fmla="*/ 139 h 165"/>
                  <a:gd name="T6" fmla="*/ 32 w 61"/>
                  <a:gd name="T7" fmla="*/ 137 h 165"/>
                  <a:gd name="T8" fmla="*/ 31 w 61"/>
                  <a:gd name="T9" fmla="*/ 120 h 165"/>
                  <a:gd name="T10" fmla="*/ 50 w 61"/>
                  <a:gd name="T11" fmla="*/ 115 h 165"/>
                  <a:gd name="T12" fmla="*/ 49 w 61"/>
                  <a:gd name="T13" fmla="*/ 92 h 165"/>
                  <a:gd name="T14" fmla="*/ 0 w 61"/>
                  <a:gd name="T15" fmla="*/ 85 h 165"/>
                  <a:gd name="T16" fmla="*/ 17 w 61"/>
                  <a:gd name="T17" fmla="*/ 0 h 165"/>
                  <a:gd name="T18" fmla="*/ 23 w 61"/>
                  <a:gd name="T19" fmla="*/ 4 h 165"/>
                  <a:gd name="T20" fmla="*/ 19 w 61"/>
                  <a:gd name="T21" fmla="*/ 30 h 165"/>
                  <a:gd name="T22" fmla="*/ 32 w 61"/>
                  <a:gd name="T23" fmla="*/ 34 h 165"/>
                  <a:gd name="T24" fmla="*/ 31 w 61"/>
                  <a:gd name="T25" fmla="*/ 49 h 165"/>
                  <a:gd name="T26" fmla="*/ 15 w 61"/>
                  <a:gd name="T27" fmla="*/ 50 h 165"/>
                  <a:gd name="T28" fmla="*/ 10 w 61"/>
                  <a:gd name="T29" fmla="*/ 77 h 165"/>
                  <a:gd name="T30" fmla="*/ 60 w 61"/>
                  <a:gd name="T31" fmla="*/ 8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165">
                    <a:moveTo>
                      <a:pt x="60" y="84"/>
                    </a:moveTo>
                    <a:cubicBezTo>
                      <a:pt x="54" y="110"/>
                      <a:pt x="61" y="138"/>
                      <a:pt x="56" y="165"/>
                    </a:cubicBezTo>
                    <a:cubicBezTo>
                      <a:pt x="46" y="163"/>
                      <a:pt x="49" y="149"/>
                      <a:pt x="48" y="139"/>
                    </a:cubicBezTo>
                    <a:cubicBezTo>
                      <a:pt x="45" y="136"/>
                      <a:pt x="36" y="140"/>
                      <a:pt x="32" y="137"/>
                    </a:cubicBezTo>
                    <a:cubicBezTo>
                      <a:pt x="29" y="132"/>
                      <a:pt x="29" y="125"/>
                      <a:pt x="31" y="120"/>
                    </a:cubicBezTo>
                    <a:cubicBezTo>
                      <a:pt x="37" y="117"/>
                      <a:pt x="47" y="120"/>
                      <a:pt x="50" y="115"/>
                    </a:cubicBezTo>
                    <a:cubicBezTo>
                      <a:pt x="50" y="107"/>
                      <a:pt x="51" y="98"/>
                      <a:pt x="49" y="92"/>
                    </a:cubicBezTo>
                    <a:cubicBezTo>
                      <a:pt x="35" y="88"/>
                      <a:pt x="14" y="90"/>
                      <a:pt x="0" y="85"/>
                    </a:cubicBezTo>
                    <a:cubicBezTo>
                      <a:pt x="5" y="54"/>
                      <a:pt x="5" y="24"/>
                      <a:pt x="17" y="0"/>
                    </a:cubicBezTo>
                    <a:cubicBezTo>
                      <a:pt x="19" y="1"/>
                      <a:pt x="20" y="3"/>
                      <a:pt x="23" y="4"/>
                    </a:cubicBezTo>
                    <a:cubicBezTo>
                      <a:pt x="23" y="14"/>
                      <a:pt x="18" y="19"/>
                      <a:pt x="19" y="30"/>
                    </a:cubicBezTo>
                    <a:cubicBezTo>
                      <a:pt x="23" y="33"/>
                      <a:pt x="30" y="31"/>
                      <a:pt x="32" y="34"/>
                    </a:cubicBezTo>
                    <a:cubicBezTo>
                      <a:pt x="32" y="39"/>
                      <a:pt x="33" y="46"/>
                      <a:pt x="31" y="49"/>
                    </a:cubicBezTo>
                    <a:cubicBezTo>
                      <a:pt x="27" y="52"/>
                      <a:pt x="18" y="48"/>
                      <a:pt x="15" y="50"/>
                    </a:cubicBezTo>
                    <a:cubicBezTo>
                      <a:pt x="10" y="55"/>
                      <a:pt x="10" y="66"/>
                      <a:pt x="10" y="77"/>
                    </a:cubicBezTo>
                    <a:cubicBezTo>
                      <a:pt x="23" y="82"/>
                      <a:pt x="44" y="81"/>
                      <a:pt x="60" y="8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6822889" y="2373939"/>
              <a:ext cx="3327623" cy="3226718"/>
            </a:xfrm>
            <a:prstGeom prst="ellipse">
              <a:avLst/>
            </a:prstGeom>
            <a:grpFill/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79564" y="91331"/>
            <a:ext cx="309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Период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Чжоу</a:t>
            </a:r>
          </a:p>
        </p:txBody>
      </p:sp>
      <p:pic>
        <p:nvPicPr>
          <p:cNvPr id="106" name="Рисунок 105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886" y="62"/>
            <a:ext cx="12298191" cy="70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275"/>
            <a:ext cx="12178766" cy="6702725"/>
          </a:xfrm>
          <a:prstGeom prst="rect">
            <a:avLst/>
          </a:prstGeom>
        </p:spPr>
      </p:pic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150" name="直接箭头连接符 149"/>
          <p:cNvCxnSpPr/>
          <p:nvPr/>
        </p:nvCxnSpPr>
        <p:spPr>
          <a:xfrm flipH="1">
            <a:off x="3357254" y="3732322"/>
            <a:ext cx="618846" cy="1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5" name="直接连接符 4"/>
          <p:cNvCxnSpPr/>
          <p:nvPr/>
        </p:nvCxnSpPr>
        <p:spPr>
          <a:xfrm>
            <a:off x="4473700" y="905048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445" y="10042"/>
            <a:ext cx="9130610" cy="68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500" y="-1033002"/>
            <a:ext cx="2712715" cy="7775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8354"/>
            <a:ext cx="12178766" cy="60596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34" y="838201"/>
            <a:ext cx="5189083" cy="5189083"/>
          </a:xfrm>
          <a:prstGeom prst="rect">
            <a:avLst/>
          </a:prstGeom>
        </p:spPr>
      </p:pic>
      <p:grpSp>
        <p:nvGrpSpPr>
          <p:cNvPr id="6" name="组合 11"/>
          <p:cNvGrpSpPr/>
          <p:nvPr/>
        </p:nvGrpSpPr>
        <p:grpSpPr bwMode="auto">
          <a:xfrm>
            <a:off x="7181851" y="2114554"/>
            <a:ext cx="3789364" cy="955676"/>
            <a:chOff x="5282799" y="2848621"/>
            <a:chExt cx="3788756" cy="955148"/>
          </a:xfrm>
        </p:grpSpPr>
        <p:pic>
          <p:nvPicPr>
            <p:cNvPr id="7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799" y="2848621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13"/>
            <p:cNvSpPr txBox="1">
              <a:spLocks noChangeArrowheads="1"/>
            </p:cNvSpPr>
            <p:nvPr/>
          </p:nvSpPr>
          <p:spPr bwMode="auto">
            <a:xfrm>
              <a:off x="5667375" y="3028946"/>
              <a:ext cx="1657350" cy="38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95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246017" y="3070226"/>
            <a:ext cx="393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/>
              </a:solidFill>
            </a:endParaRPr>
          </a:p>
          <a:p>
            <a:endParaRPr lang="zh-CN" altLang="en-US" sz="1600" dirty="0"/>
          </a:p>
        </p:txBody>
      </p:sp>
      <p:pic>
        <p:nvPicPr>
          <p:cNvPr id="11" name="Рисунок 10" descr="Picture background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1151" y="1901540"/>
            <a:ext cx="4803270" cy="26190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3837" y="534598"/>
            <a:ext cx="5937250" cy="90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Picture background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34" y="4520619"/>
            <a:ext cx="7232784" cy="2337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6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8354"/>
            <a:ext cx="12178766" cy="6059646"/>
          </a:xfrm>
          <a:prstGeom prst="rect">
            <a:avLst/>
          </a:prstGeom>
        </p:spPr>
      </p:pic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4" name="KSO_Shape"/>
          <p:cNvSpPr/>
          <p:nvPr/>
        </p:nvSpPr>
        <p:spPr bwMode="auto">
          <a:xfrm>
            <a:off x="1430311" y="1899538"/>
            <a:ext cx="497023" cy="661228"/>
          </a:xfrm>
          <a:custGeom>
            <a:avLst/>
            <a:gdLst>
              <a:gd name="T0" fmla="*/ 646493 w 1717675"/>
              <a:gd name="T1" fmla="*/ 1877821 h 2282826"/>
              <a:gd name="T2" fmla="*/ 632296 w 1717675"/>
              <a:gd name="T3" fmla="*/ 1902668 h 2282826"/>
              <a:gd name="T4" fmla="*/ 561643 w 1717675"/>
              <a:gd name="T5" fmla="*/ 1890245 h 2282826"/>
              <a:gd name="T6" fmla="*/ 521694 w 1717675"/>
              <a:gd name="T7" fmla="*/ 1869426 h 2282826"/>
              <a:gd name="T8" fmla="*/ 494290 w 1717675"/>
              <a:gd name="T9" fmla="*/ 1846258 h 2282826"/>
              <a:gd name="T10" fmla="*/ 343424 w 1717675"/>
              <a:gd name="T11" fmla="*/ 1841558 h 2282826"/>
              <a:gd name="T12" fmla="*/ 316294 w 1717675"/>
              <a:gd name="T13" fmla="*/ 1870770 h 2282826"/>
              <a:gd name="T14" fmla="*/ 281223 w 1717675"/>
              <a:gd name="T15" fmla="*/ 1887558 h 2282826"/>
              <a:gd name="T16" fmla="*/ 211414 w 1717675"/>
              <a:gd name="T17" fmla="*/ 1903339 h 2282826"/>
              <a:gd name="T18" fmla="*/ 188916 w 1717675"/>
              <a:gd name="T19" fmla="*/ 1880842 h 2282826"/>
              <a:gd name="T20" fmla="*/ 910172 w 1717675"/>
              <a:gd name="T21" fmla="*/ 1591032 h 2282826"/>
              <a:gd name="T22" fmla="*/ 919436 w 1717675"/>
              <a:gd name="T23" fmla="*/ 1837004 h 2282826"/>
              <a:gd name="T24" fmla="*/ 824151 w 1717675"/>
              <a:gd name="T25" fmla="*/ 1660503 h 2282826"/>
              <a:gd name="T26" fmla="*/ 824482 w 1717675"/>
              <a:gd name="T27" fmla="*/ 1624272 h 2282826"/>
              <a:gd name="T28" fmla="*/ 876757 w 1717675"/>
              <a:gd name="T29" fmla="*/ 1594689 h 2282826"/>
              <a:gd name="T30" fmla="*/ 1310359 w 1717675"/>
              <a:gd name="T31" fmla="*/ 1868582 h 2282826"/>
              <a:gd name="T32" fmla="*/ 1270941 w 1717675"/>
              <a:gd name="T33" fmla="*/ 1904007 h 2282826"/>
              <a:gd name="T34" fmla="*/ 1006609 w 1717675"/>
              <a:gd name="T35" fmla="*/ 1889771 h 2282826"/>
              <a:gd name="T36" fmla="*/ 1152025 w 1717675"/>
              <a:gd name="T37" fmla="*/ 931304 h 2282826"/>
              <a:gd name="T38" fmla="*/ 726881 w 1717675"/>
              <a:gd name="T39" fmla="*/ 867716 h 2282826"/>
              <a:gd name="T40" fmla="*/ 541604 w 1717675"/>
              <a:gd name="T41" fmla="*/ 825323 h 2282826"/>
              <a:gd name="T42" fmla="*/ 705045 w 1717675"/>
              <a:gd name="T43" fmla="*/ 716362 h 2282826"/>
              <a:gd name="T44" fmla="*/ 714308 w 1717675"/>
              <a:gd name="T45" fmla="*/ 706427 h 2282826"/>
              <a:gd name="T46" fmla="*/ 682546 w 1717675"/>
              <a:gd name="T47" fmla="*/ 491816 h 2282826"/>
              <a:gd name="T48" fmla="*/ 798014 w 1717675"/>
              <a:gd name="T49" fmla="*/ 552755 h 2282826"/>
              <a:gd name="T50" fmla="*/ 848634 w 1717675"/>
              <a:gd name="T51" fmla="*/ 615349 h 2282826"/>
              <a:gd name="T52" fmla="*/ 843672 w 1717675"/>
              <a:gd name="T53" fmla="*/ 704439 h 2282826"/>
              <a:gd name="T54" fmla="*/ 678577 w 1717675"/>
              <a:gd name="T55" fmla="*/ 998536 h 2282826"/>
              <a:gd name="T56" fmla="*/ 639536 w 1717675"/>
              <a:gd name="T57" fmla="*/ 1263155 h 2282826"/>
              <a:gd name="T58" fmla="*/ 355335 w 1717675"/>
              <a:gd name="T59" fmla="*/ 1810611 h 2282826"/>
              <a:gd name="T60" fmla="*/ 169727 w 1717675"/>
              <a:gd name="T61" fmla="*/ 1155519 h 2282826"/>
              <a:gd name="T62" fmla="*/ 74773 w 1717675"/>
              <a:gd name="T63" fmla="*/ 1019069 h 2282826"/>
              <a:gd name="T64" fmla="*/ 5956 w 1717675"/>
              <a:gd name="T65" fmla="*/ 714707 h 2282826"/>
              <a:gd name="T66" fmla="*/ 3640 w 1717675"/>
              <a:gd name="T67" fmla="*/ 610713 h 2282826"/>
              <a:gd name="T68" fmla="*/ 60546 w 1717675"/>
              <a:gd name="T69" fmla="*/ 545468 h 2282826"/>
              <a:gd name="T70" fmla="*/ 178990 w 1717675"/>
              <a:gd name="T71" fmla="*/ 498771 h 2282826"/>
              <a:gd name="T72" fmla="*/ 406617 w 1717675"/>
              <a:gd name="T73" fmla="*/ 556398 h 2282826"/>
              <a:gd name="T74" fmla="*/ 560793 w 1717675"/>
              <a:gd name="T75" fmla="*/ 477575 h 2282826"/>
              <a:gd name="T76" fmla="*/ 528293 w 1717675"/>
              <a:gd name="T77" fmla="*/ 15908 h 2282826"/>
              <a:gd name="T78" fmla="*/ 610084 w 1717675"/>
              <a:gd name="T79" fmla="*/ 67278 h 2282826"/>
              <a:gd name="T80" fmla="*/ 575977 w 1717675"/>
              <a:gd name="T81" fmla="*/ 113675 h 2282826"/>
              <a:gd name="T82" fmla="*/ 510080 w 1717675"/>
              <a:gd name="T83" fmla="*/ 126932 h 2282826"/>
              <a:gd name="T84" fmla="*/ 527630 w 1717675"/>
              <a:gd name="T85" fmla="*/ 138864 h 2282826"/>
              <a:gd name="T86" fmla="*/ 587235 w 1717675"/>
              <a:gd name="T87" fmla="*/ 146155 h 2282826"/>
              <a:gd name="T88" fmla="*/ 600150 w 1717675"/>
              <a:gd name="T89" fmla="*/ 190233 h 2282826"/>
              <a:gd name="T90" fmla="*/ 616376 w 1717675"/>
              <a:gd name="T91" fmla="*/ 239282 h 2282826"/>
              <a:gd name="T92" fmla="*/ 603130 w 1717675"/>
              <a:gd name="T93" fmla="*/ 312857 h 2282826"/>
              <a:gd name="T94" fmla="*/ 587566 w 1717675"/>
              <a:gd name="T95" fmla="*/ 315177 h 2282826"/>
              <a:gd name="T96" fmla="*/ 545181 w 1717675"/>
              <a:gd name="T97" fmla="*/ 411619 h 2282826"/>
              <a:gd name="T98" fmla="*/ 478953 w 1717675"/>
              <a:gd name="T99" fmla="*/ 468954 h 2282826"/>
              <a:gd name="T100" fmla="*/ 413718 w 1717675"/>
              <a:gd name="T101" fmla="*/ 480223 h 2282826"/>
              <a:gd name="T102" fmla="*/ 348815 w 1717675"/>
              <a:gd name="T103" fmla="*/ 442110 h 2282826"/>
              <a:gd name="T104" fmla="*/ 287554 w 1717675"/>
              <a:gd name="T105" fmla="*/ 364558 h 2282826"/>
              <a:gd name="T106" fmla="*/ 255765 w 1717675"/>
              <a:gd name="T107" fmla="*/ 313852 h 2282826"/>
              <a:gd name="T108" fmla="*/ 239207 w 1717675"/>
              <a:gd name="T109" fmla="*/ 289327 h 2282826"/>
              <a:gd name="T110" fmla="*/ 247486 w 1717675"/>
              <a:gd name="T111" fmla="*/ 195867 h 2282826"/>
              <a:gd name="T112" fmla="*/ 255433 w 1717675"/>
              <a:gd name="T113" fmla="*/ 146817 h 2282826"/>
              <a:gd name="T114" fmla="*/ 272652 w 1717675"/>
              <a:gd name="T115" fmla="*/ 85174 h 2282826"/>
              <a:gd name="T116" fmla="*/ 273977 w 1717675"/>
              <a:gd name="T117" fmla="*/ 57003 h 2282826"/>
              <a:gd name="T118" fmla="*/ 370339 w 1717675"/>
              <a:gd name="T119" fmla="*/ 9942 h 2282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17675" h="2282826">
                <a:moveTo>
                  <a:pt x="592137" y="2193925"/>
                </a:moveTo>
                <a:lnTo>
                  <a:pt x="708970" y="2193925"/>
                </a:lnTo>
                <a:lnTo>
                  <a:pt x="714515" y="2197144"/>
                </a:lnTo>
                <a:lnTo>
                  <a:pt x="727980" y="2206399"/>
                </a:lnTo>
                <a:lnTo>
                  <a:pt x="736693" y="2212836"/>
                </a:lnTo>
                <a:lnTo>
                  <a:pt x="745406" y="2219677"/>
                </a:lnTo>
                <a:lnTo>
                  <a:pt x="754119" y="2226919"/>
                </a:lnTo>
                <a:lnTo>
                  <a:pt x="762436" y="2234966"/>
                </a:lnTo>
                <a:lnTo>
                  <a:pt x="769565" y="2242611"/>
                </a:lnTo>
                <a:lnTo>
                  <a:pt x="773129" y="2246635"/>
                </a:lnTo>
                <a:lnTo>
                  <a:pt x="775505" y="2250256"/>
                </a:lnTo>
                <a:lnTo>
                  <a:pt x="778278" y="2253877"/>
                </a:lnTo>
                <a:lnTo>
                  <a:pt x="779466" y="2257499"/>
                </a:lnTo>
                <a:lnTo>
                  <a:pt x="780654" y="2261120"/>
                </a:lnTo>
                <a:lnTo>
                  <a:pt x="781050" y="2264339"/>
                </a:lnTo>
                <a:lnTo>
                  <a:pt x="780654" y="2267558"/>
                </a:lnTo>
                <a:lnTo>
                  <a:pt x="779070" y="2269972"/>
                </a:lnTo>
                <a:lnTo>
                  <a:pt x="777089" y="2272386"/>
                </a:lnTo>
                <a:lnTo>
                  <a:pt x="773921" y="2275203"/>
                </a:lnTo>
                <a:lnTo>
                  <a:pt x="769565" y="2276812"/>
                </a:lnTo>
                <a:lnTo>
                  <a:pt x="764812" y="2278422"/>
                </a:lnTo>
                <a:lnTo>
                  <a:pt x="758475" y="2280031"/>
                </a:lnTo>
                <a:lnTo>
                  <a:pt x="750951" y="2280836"/>
                </a:lnTo>
                <a:lnTo>
                  <a:pt x="741446" y="2281238"/>
                </a:lnTo>
                <a:lnTo>
                  <a:pt x="732733" y="2281238"/>
                </a:lnTo>
                <a:lnTo>
                  <a:pt x="724020" y="2280434"/>
                </a:lnTo>
                <a:lnTo>
                  <a:pt x="715703" y="2279226"/>
                </a:lnTo>
                <a:lnTo>
                  <a:pt x="707782" y="2278019"/>
                </a:lnTo>
                <a:lnTo>
                  <a:pt x="700653" y="2276008"/>
                </a:lnTo>
                <a:lnTo>
                  <a:pt x="693524" y="2273996"/>
                </a:lnTo>
                <a:lnTo>
                  <a:pt x="686395" y="2271179"/>
                </a:lnTo>
                <a:lnTo>
                  <a:pt x="680059" y="2268363"/>
                </a:lnTo>
                <a:lnTo>
                  <a:pt x="673722" y="2265144"/>
                </a:lnTo>
                <a:lnTo>
                  <a:pt x="667385" y="2261925"/>
                </a:lnTo>
                <a:lnTo>
                  <a:pt x="661445" y="2258303"/>
                </a:lnTo>
                <a:lnTo>
                  <a:pt x="649959" y="2250659"/>
                </a:lnTo>
                <a:lnTo>
                  <a:pt x="638474" y="2242611"/>
                </a:lnTo>
                <a:lnTo>
                  <a:pt x="633722" y="2239392"/>
                </a:lnTo>
                <a:lnTo>
                  <a:pt x="630553" y="2237381"/>
                </a:lnTo>
                <a:lnTo>
                  <a:pt x="629365" y="2237381"/>
                </a:lnTo>
                <a:lnTo>
                  <a:pt x="627781" y="2237381"/>
                </a:lnTo>
                <a:lnTo>
                  <a:pt x="627385" y="2237783"/>
                </a:lnTo>
                <a:lnTo>
                  <a:pt x="626593" y="2238990"/>
                </a:lnTo>
                <a:lnTo>
                  <a:pt x="625801" y="2240197"/>
                </a:lnTo>
                <a:lnTo>
                  <a:pt x="625405" y="2241807"/>
                </a:lnTo>
                <a:lnTo>
                  <a:pt x="624613" y="2243014"/>
                </a:lnTo>
                <a:lnTo>
                  <a:pt x="623820" y="2243416"/>
                </a:lnTo>
                <a:lnTo>
                  <a:pt x="623028" y="2243416"/>
                </a:lnTo>
                <a:lnTo>
                  <a:pt x="609563" y="2243014"/>
                </a:lnTo>
                <a:lnTo>
                  <a:pt x="602434" y="2242209"/>
                </a:lnTo>
                <a:lnTo>
                  <a:pt x="599266" y="2241404"/>
                </a:lnTo>
                <a:lnTo>
                  <a:pt x="597682" y="2240599"/>
                </a:lnTo>
                <a:lnTo>
                  <a:pt x="595305" y="2229333"/>
                </a:lnTo>
                <a:lnTo>
                  <a:pt x="593721" y="2220079"/>
                </a:lnTo>
                <a:lnTo>
                  <a:pt x="592929" y="2212434"/>
                </a:lnTo>
                <a:lnTo>
                  <a:pt x="592929" y="2206801"/>
                </a:lnTo>
                <a:lnTo>
                  <a:pt x="592929" y="2202375"/>
                </a:lnTo>
                <a:lnTo>
                  <a:pt x="593325" y="2199558"/>
                </a:lnTo>
                <a:lnTo>
                  <a:pt x="593721" y="2197144"/>
                </a:lnTo>
                <a:lnTo>
                  <a:pt x="592137" y="2193925"/>
                </a:lnTo>
                <a:close/>
                <a:moveTo>
                  <a:pt x="295275" y="2193925"/>
                </a:moveTo>
                <a:lnTo>
                  <a:pt x="412750" y="2193925"/>
                </a:lnTo>
                <a:lnTo>
                  <a:pt x="411162" y="2197144"/>
                </a:lnTo>
                <a:lnTo>
                  <a:pt x="411559" y="2199558"/>
                </a:lnTo>
                <a:lnTo>
                  <a:pt x="411956" y="2202375"/>
                </a:lnTo>
                <a:lnTo>
                  <a:pt x="411956" y="2206801"/>
                </a:lnTo>
                <a:lnTo>
                  <a:pt x="411956" y="2212434"/>
                </a:lnTo>
                <a:lnTo>
                  <a:pt x="411162" y="2220079"/>
                </a:lnTo>
                <a:lnTo>
                  <a:pt x="409575" y="2229333"/>
                </a:lnTo>
                <a:lnTo>
                  <a:pt x="407194" y="2240599"/>
                </a:lnTo>
                <a:lnTo>
                  <a:pt x="405606" y="2241404"/>
                </a:lnTo>
                <a:lnTo>
                  <a:pt x="402431" y="2242209"/>
                </a:lnTo>
                <a:lnTo>
                  <a:pt x="395287" y="2243014"/>
                </a:lnTo>
                <a:lnTo>
                  <a:pt x="381794" y="2243416"/>
                </a:lnTo>
                <a:lnTo>
                  <a:pt x="381000" y="2243416"/>
                </a:lnTo>
                <a:lnTo>
                  <a:pt x="380603" y="2243014"/>
                </a:lnTo>
                <a:lnTo>
                  <a:pt x="379412" y="2241807"/>
                </a:lnTo>
                <a:lnTo>
                  <a:pt x="379015" y="2240197"/>
                </a:lnTo>
                <a:lnTo>
                  <a:pt x="378222" y="2238990"/>
                </a:lnTo>
                <a:lnTo>
                  <a:pt x="377825" y="2237783"/>
                </a:lnTo>
                <a:lnTo>
                  <a:pt x="377031" y="2237381"/>
                </a:lnTo>
                <a:lnTo>
                  <a:pt x="375840" y="2237381"/>
                </a:lnTo>
                <a:lnTo>
                  <a:pt x="374650" y="2237381"/>
                </a:lnTo>
                <a:lnTo>
                  <a:pt x="371475" y="2239392"/>
                </a:lnTo>
                <a:lnTo>
                  <a:pt x="366315" y="2242611"/>
                </a:lnTo>
                <a:lnTo>
                  <a:pt x="354806" y="2250659"/>
                </a:lnTo>
                <a:lnTo>
                  <a:pt x="343694" y="2258303"/>
                </a:lnTo>
                <a:lnTo>
                  <a:pt x="337343" y="2261925"/>
                </a:lnTo>
                <a:lnTo>
                  <a:pt x="331390" y="2265144"/>
                </a:lnTo>
                <a:lnTo>
                  <a:pt x="324643" y="2268363"/>
                </a:lnTo>
                <a:lnTo>
                  <a:pt x="318293" y="2271179"/>
                </a:lnTo>
                <a:lnTo>
                  <a:pt x="311150" y="2273996"/>
                </a:lnTo>
                <a:lnTo>
                  <a:pt x="304006" y="2276008"/>
                </a:lnTo>
                <a:lnTo>
                  <a:pt x="296862" y="2278019"/>
                </a:lnTo>
                <a:lnTo>
                  <a:pt x="288528" y="2279226"/>
                </a:lnTo>
                <a:lnTo>
                  <a:pt x="280590" y="2280434"/>
                </a:lnTo>
                <a:lnTo>
                  <a:pt x="272256" y="2281238"/>
                </a:lnTo>
                <a:lnTo>
                  <a:pt x="263128" y="2281238"/>
                </a:lnTo>
                <a:lnTo>
                  <a:pt x="253603" y="2280836"/>
                </a:lnTo>
                <a:lnTo>
                  <a:pt x="246062" y="2280031"/>
                </a:lnTo>
                <a:lnTo>
                  <a:pt x="239712" y="2278422"/>
                </a:lnTo>
                <a:lnTo>
                  <a:pt x="234949" y="2276812"/>
                </a:lnTo>
                <a:lnTo>
                  <a:pt x="230584" y="2275203"/>
                </a:lnTo>
                <a:lnTo>
                  <a:pt x="227409" y="2272386"/>
                </a:lnTo>
                <a:lnTo>
                  <a:pt x="225424" y="2269972"/>
                </a:lnTo>
                <a:lnTo>
                  <a:pt x="224234" y="2267558"/>
                </a:lnTo>
                <a:lnTo>
                  <a:pt x="223837" y="2264339"/>
                </a:lnTo>
                <a:lnTo>
                  <a:pt x="223837" y="2261120"/>
                </a:lnTo>
                <a:lnTo>
                  <a:pt x="225028" y="2257499"/>
                </a:lnTo>
                <a:lnTo>
                  <a:pt x="226615" y="2253877"/>
                </a:lnTo>
                <a:lnTo>
                  <a:pt x="228996" y="2250256"/>
                </a:lnTo>
                <a:lnTo>
                  <a:pt x="231378" y="2246635"/>
                </a:lnTo>
                <a:lnTo>
                  <a:pt x="234949" y="2242611"/>
                </a:lnTo>
                <a:lnTo>
                  <a:pt x="242093" y="2234966"/>
                </a:lnTo>
                <a:lnTo>
                  <a:pt x="250428" y="2226919"/>
                </a:lnTo>
                <a:lnTo>
                  <a:pt x="259159" y="2219677"/>
                </a:lnTo>
                <a:lnTo>
                  <a:pt x="268684" y="2212836"/>
                </a:lnTo>
                <a:lnTo>
                  <a:pt x="277018" y="2206399"/>
                </a:lnTo>
                <a:lnTo>
                  <a:pt x="290115" y="2197144"/>
                </a:lnTo>
                <a:lnTo>
                  <a:pt x="295275" y="2193925"/>
                </a:lnTo>
                <a:close/>
                <a:moveTo>
                  <a:pt x="1091803" y="1906588"/>
                </a:moveTo>
                <a:lnTo>
                  <a:pt x="1106091" y="1906588"/>
                </a:lnTo>
                <a:lnTo>
                  <a:pt x="1118394" y="1906588"/>
                </a:lnTo>
                <a:lnTo>
                  <a:pt x="1127919" y="1906987"/>
                </a:lnTo>
                <a:lnTo>
                  <a:pt x="1136650" y="1907385"/>
                </a:lnTo>
                <a:lnTo>
                  <a:pt x="1129506" y="2235201"/>
                </a:lnTo>
                <a:lnTo>
                  <a:pt x="1127919" y="2234006"/>
                </a:lnTo>
                <a:lnTo>
                  <a:pt x="1123950" y="2229625"/>
                </a:lnTo>
                <a:lnTo>
                  <a:pt x="1119981" y="2225243"/>
                </a:lnTo>
                <a:lnTo>
                  <a:pt x="1115219" y="2219667"/>
                </a:lnTo>
                <a:lnTo>
                  <a:pt x="1109663" y="2211302"/>
                </a:lnTo>
                <a:lnTo>
                  <a:pt x="1102916" y="2201344"/>
                </a:lnTo>
                <a:lnTo>
                  <a:pt x="1094185" y="2188598"/>
                </a:lnTo>
                <a:lnTo>
                  <a:pt x="1085056" y="2173064"/>
                </a:lnTo>
                <a:lnTo>
                  <a:pt x="1073547" y="2154343"/>
                </a:lnTo>
                <a:lnTo>
                  <a:pt x="1061641" y="2132435"/>
                </a:lnTo>
                <a:lnTo>
                  <a:pt x="1047353" y="2106943"/>
                </a:lnTo>
                <a:lnTo>
                  <a:pt x="1031478" y="2077467"/>
                </a:lnTo>
                <a:lnTo>
                  <a:pt x="1014413" y="2043610"/>
                </a:lnTo>
                <a:lnTo>
                  <a:pt x="994966" y="2005371"/>
                </a:lnTo>
                <a:lnTo>
                  <a:pt x="992188" y="1999795"/>
                </a:lnTo>
                <a:lnTo>
                  <a:pt x="990203" y="1995015"/>
                </a:lnTo>
                <a:lnTo>
                  <a:pt x="988616" y="1989837"/>
                </a:lnTo>
                <a:lnTo>
                  <a:pt x="987028" y="1985057"/>
                </a:lnTo>
                <a:lnTo>
                  <a:pt x="985838" y="1980277"/>
                </a:lnTo>
                <a:lnTo>
                  <a:pt x="985044" y="1976294"/>
                </a:lnTo>
                <a:lnTo>
                  <a:pt x="984647" y="1971514"/>
                </a:lnTo>
                <a:lnTo>
                  <a:pt x="984250" y="1967929"/>
                </a:lnTo>
                <a:lnTo>
                  <a:pt x="984250" y="1963946"/>
                </a:lnTo>
                <a:lnTo>
                  <a:pt x="984647" y="1959963"/>
                </a:lnTo>
                <a:lnTo>
                  <a:pt x="985441" y="1956378"/>
                </a:lnTo>
                <a:lnTo>
                  <a:pt x="986235" y="1952793"/>
                </a:lnTo>
                <a:lnTo>
                  <a:pt x="987822" y="1950005"/>
                </a:lnTo>
                <a:lnTo>
                  <a:pt x="989013" y="1946420"/>
                </a:lnTo>
                <a:lnTo>
                  <a:pt x="990600" y="1943632"/>
                </a:lnTo>
                <a:lnTo>
                  <a:pt x="992585" y="1941242"/>
                </a:lnTo>
                <a:lnTo>
                  <a:pt x="996950" y="1935666"/>
                </a:lnTo>
                <a:lnTo>
                  <a:pt x="1002110" y="1930886"/>
                </a:lnTo>
                <a:lnTo>
                  <a:pt x="1008063" y="1926903"/>
                </a:lnTo>
                <a:lnTo>
                  <a:pt x="1014413" y="1923318"/>
                </a:lnTo>
                <a:lnTo>
                  <a:pt x="1021160" y="1920131"/>
                </a:lnTo>
                <a:lnTo>
                  <a:pt x="1028700" y="1916945"/>
                </a:lnTo>
                <a:lnTo>
                  <a:pt x="1036241" y="1914953"/>
                </a:lnTo>
                <a:lnTo>
                  <a:pt x="1043781" y="1912563"/>
                </a:lnTo>
                <a:lnTo>
                  <a:pt x="1051719" y="1910970"/>
                </a:lnTo>
                <a:lnTo>
                  <a:pt x="1060053" y="1909376"/>
                </a:lnTo>
                <a:lnTo>
                  <a:pt x="1068388" y="1908580"/>
                </a:lnTo>
                <a:lnTo>
                  <a:pt x="1076325" y="1907783"/>
                </a:lnTo>
                <a:lnTo>
                  <a:pt x="1091803" y="1906588"/>
                </a:lnTo>
                <a:close/>
                <a:moveTo>
                  <a:pt x="1381919" y="1116013"/>
                </a:moveTo>
                <a:lnTo>
                  <a:pt x="1717675" y="1488552"/>
                </a:lnTo>
                <a:lnTo>
                  <a:pt x="1574631" y="1488552"/>
                </a:lnTo>
                <a:lnTo>
                  <a:pt x="1574631" y="2220141"/>
                </a:lnTo>
                <a:lnTo>
                  <a:pt x="1574234" y="2226886"/>
                </a:lnTo>
                <a:lnTo>
                  <a:pt x="1573439" y="2232837"/>
                </a:lnTo>
                <a:lnTo>
                  <a:pt x="1571850" y="2239185"/>
                </a:lnTo>
                <a:lnTo>
                  <a:pt x="1569863" y="2244342"/>
                </a:lnTo>
                <a:lnTo>
                  <a:pt x="1567081" y="2249897"/>
                </a:lnTo>
                <a:lnTo>
                  <a:pt x="1563903" y="2255451"/>
                </a:lnTo>
                <a:lnTo>
                  <a:pt x="1560327" y="2260212"/>
                </a:lnTo>
                <a:lnTo>
                  <a:pt x="1556353" y="2264576"/>
                </a:lnTo>
                <a:lnTo>
                  <a:pt x="1551982" y="2268544"/>
                </a:lnTo>
                <a:lnTo>
                  <a:pt x="1546817" y="2272114"/>
                </a:lnTo>
                <a:lnTo>
                  <a:pt x="1541651" y="2275288"/>
                </a:lnTo>
                <a:lnTo>
                  <a:pt x="1536486" y="2278065"/>
                </a:lnTo>
                <a:lnTo>
                  <a:pt x="1530526" y="2280446"/>
                </a:lnTo>
                <a:lnTo>
                  <a:pt x="1524565" y="2281636"/>
                </a:lnTo>
                <a:lnTo>
                  <a:pt x="1518208" y="2282826"/>
                </a:lnTo>
                <a:lnTo>
                  <a:pt x="1511850" y="2282826"/>
                </a:lnTo>
                <a:lnTo>
                  <a:pt x="1252384" y="2282826"/>
                </a:lnTo>
                <a:lnTo>
                  <a:pt x="1245629" y="2282826"/>
                </a:lnTo>
                <a:lnTo>
                  <a:pt x="1239669" y="2281636"/>
                </a:lnTo>
                <a:lnTo>
                  <a:pt x="1233312" y="2280446"/>
                </a:lnTo>
                <a:lnTo>
                  <a:pt x="1227749" y="2278065"/>
                </a:lnTo>
                <a:lnTo>
                  <a:pt x="1222186" y="2275288"/>
                </a:lnTo>
                <a:lnTo>
                  <a:pt x="1217020" y="2272114"/>
                </a:lnTo>
                <a:lnTo>
                  <a:pt x="1212252" y="2268544"/>
                </a:lnTo>
                <a:lnTo>
                  <a:pt x="1207484" y="2264576"/>
                </a:lnTo>
                <a:lnTo>
                  <a:pt x="1203908" y="2260212"/>
                </a:lnTo>
                <a:lnTo>
                  <a:pt x="1199935" y="2255451"/>
                </a:lnTo>
                <a:lnTo>
                  <a:pt x="1197153" y="2249897"/>
                </a:lnTo>
                <a:lnTo>
                  <a:pt x="1193974" y="2244342"/>
                </a:lnTo>
                <a:lnTo>
                  <a:pt x="1191988" y="2239185"/>
                </a:lnTo>
                <a:lnTo>
                  <a:pt x="1190796" y="2232837"/>
                </a:lnTo>
                <a:lnTo>
                  <a:pt x="1189604" y="2226886"/>
                </a:lnTo>
                <a:lnTo>
                  <a:pt x="1189604" y="2220141"/>
                </a:lnTo>
                <a:lnTo>
                  <a:pt x="1189604" y="1488552"/>
                </a:lnTo>
                <a:lnTo>
                  <a:pt x="1046162" y="1488552"/>
                </a:lnTo>
                <a:lnTo>
                  <a:pt x="1381919" y="1116013"/>
                </a:lnTo>
                <a:close/>
                <a:moveTo>
                  <a:pt x="871935" y="1039813"/>
                </a:moveTo>
                <a:lnTo>
                  <a:pt x="819150" y="1046560"/>
                </a:lnTo>
                <a:lnTo>
                  <a:pt x="529431" y="1083469"/>
                </a:lnTo>
                <a:lnTo>
                  <a:pt x="515144" y="1089422"/>
                </a:lnTo>
                <a:lnTo>
                  <a:pt x="486569" y="1100535"/>
                </a:lnTo>
                <a:lnTo>
                  <a:pt x="434975" y="1121966"/>
                </a:lnTo>
                <a:lnTo>
                  <a:pt x="483394" y="1115616"/>
                </a:lnTo>
                <a:lnTo>
                  <a:pt x="504825" y="1112441"/>
                </a:lnTo>
                <a:lnTo>
                  <a:pt x="892572" y="1062832"/>
                </a:lnTo>
                <a:lnTo>
                  <a:pt x="888207" y="1058466"/>
                </a:lnTo>
                <a:lnTo>
                  <a:pt x="871935" y="1039813"/>
                </a:lnTo>
                <a:close/>
                <a:moveTo>
                  <a:pt x="649685" y="989013"/>
                </a:moveTo>
                <a:lnTo>
                  <a:pt x="509588" y="995760"/>
                </a:lnTo>
                <a:lnTo>
                  <a:pt x="469900" y="997744"/>
                </a:lnTo>
                <a:lnTo>
                  <a:pt x="447675" y="998935"/>
                </a:lnTo>
                <a:lnTo>
                  <a:pt x="200025" y="1021954"/>
                </a:lnTo>
                <a:lnTo>
                  <a:pt x="187325" y="1029891"/>
                </a:lnTo>
                <a:lnTo>
                  <a:pt x="112712" y="1074341"/>
                </a:lnTo>
                <a:lnTo>
                  <a:pt x="506413" y="1011635"/>
                </a:lnTo>
                <a:lnTo>
                  <a:pt x="551260" y="1004491"/>
                </a:lnTo>
                <a:lnTo>
                  <a:pt x="560785" y="1002904"/>
                </a:lnTo>
                <a:lnTo>
                  <a:pt x="649685" y="989013"/>
                </a:lnTo>
                <a:close/>
                <a:moveTo>
                  <a:pt x="150813" y="851694"/>
                </a:moveTo>
                <a:lnTo>
                  <a:pt x="153988" y="857647"/>
                </a:lnTo>
                <a:lnTo>
                  <a:pt x="157163" y="865585"/>
                </a:lnTo>
                <a:lnTo>
                  <a:pt x="165497" y="887810"/>
                </a:lnTo>
                <a:lnTo>
                  <a:pt x="163909" y="862410"/>
                </a:lnTo>
                <a:lnTo>
                  <a:pt x="157956" y="858044"/>
                </a:lnTo>
                <a:lnTo>
                  <a:pt x="150813" y="851694"/>
                </a:lnTo>
                <a:close/>
                <a:moveTo>
                  <a:pt x="855663" y="846138"/>
                </a:moveTo>
                <a:lnTo>
                  <a:pt x="854869" y="846535"/>
                </a:lnTo>
                <a:lnTo>
                  <a:pt x="854075" y="847328"/>
                </a:lnTo>
                <a:lnTo>
                  <a:pt x="845741" y="858441"/>
                </a:lnTo>
                <a:lnTo>
                  <a:pt x="837803" y="869553"/>
                </a:lnTo>
                <a:lnTo>
                  <a:pt x="835819" y="872728"/>
                </a:lnTo>
                <a:lnTo>
                  <a:pt x="827881" y="991394"/>
                </a:lnTo>
                <a:lnTo>
                  <a:pt x="833835" y="962422"/>
                </a:lnTo>
                <a:lnTo>
                  <a:pt x="840185" y="934641"/>
                </a:lnTo>
                <a:lnTo>
                  <a:pt x="851297" y="885428"/>
                </a:lnTo>
                <a:lnTo>
                  <a:pt x="854869" y="866775"/>
                </a:lnTo>
                <a:lnTo>
                  <a:pt x="856060" y="859235"/>
                </a:lnTo>
                <a:lnTo>
                  <a:pt x="856853" y="853282"/>
                </a:lnTo>
                <a:lnTo>
                  <a:pt x="857647" y="848916"/>
                </a:lnTo>
                <a:lnTo>
                  <a:pt x="856853" y="846535"/>
                </a:lnTo>
                <a:lnTo>
                  <a:pt x="856457" y="846138"/>
                </a:lnTo>
                <a:lnTo>
                  <a:pt x="855663" y="846138"/>
                </a:lnTo>
                <a:close/>
                <a:moveTo>
                  <a:pt x="701278" y="569913"/>
                </a:moveTo>
                <a:lnTo>
                  <a:pt x="716360" y="569913"/>
                </a:lnTo>
                <a:lnTo>
                  <a:pt x="730647" y="570707"/>
                </a:lnTo>
                <a:lnTo>
                  <a:pt x="745331" y="572294"/>
                </a:lnTo>
                <a:lnTo>
                  <a:pt x="760016" y="574675"/>
                </a:lnTo>
                <a:lnTo>
                  <a:pt x="774700" y="577453"/>
                </a:lnTo>
                <a:lnTo>
                  <a:pt x="789781" y="581025"/>
                </a:lnTo>
                <a:lnTo>
                  <a:pt x="804466" y="584994"/>
                </a:lnTo>
                <a:lnTo>
                  <a:pt x="818753" y="589360"/>
                </a:lnTo>
                <a:lnTo>
                  <a:pt x="833041" y="594519"/>
                </a:lnTo>
                <a:lnTo>
                  <a:pt x="846932" y="599678"/>
                </a:lnTo>
                <a:lnTo>
                  <a:pt x="860822" y="605632"/>
                </a:lnTo>
                <a:lnTo>
                  <a:pt x="874316" y="611982"/>
                </a:lnTo>
                <a:lnTo>
                  <a:pt x="887810" y="618332"/>
                </a:lnTo>
                <a:lnTo>
                  <a:pt x="900510" y="625078"/>
                </a:lnTo>
                <a:lnTo>
                  <a:pt x="912813" y="632222"/>
                </a:lnTo>
                <a:lnTo>
                  <a:pt x="924719" y="639366"/>
                </a:lnTo>
                <a:lnTo>
                  <a:pt x="936228" y="646907"/>
                </a:lnTo>
                <a:lnTo>
                  <a:pt x="946944" y="654844"/>
                </a:lnTo>
                <a:lnTo>
                  <a:pt x="957263" y="662385"/>
                </a:lnTo>
                <a:lnTo>
                  <a:pt x="967185" y="669925"/>
                </a:lnTo>
                <a:lnTo>
                  <a:pt x="975916" y="677466"/>
                </a:lnTo>
                <a:lnTo>
                  <a:pt x="983853" y="685007"/>
                </a:lnTo>
                <a:lnTo>
                  <a:pt x="991394" y="692547"/>
                </a:lnTo>
                <a:lnTo>
                  <a:pt x="998141" y="700088"/>
                </a:lnTo>
                <a:lnTo>
                  <a:pt x="1003698" y="707232"/>
                </a:lnTo>
                <a:lnTo>
                  <a:pt x="1008857" y="714375"/>
                </a:lnTo>
                <a:lnTo>
                  <a:pt x="1012429" y="721122"/>
                </a:lnTo>
                <a:lnTo>
                  <a:pt x="1015604" y="727869"/>
                </a:lnTo>
                <a:lnTo>
                  <a:pt x="1017588" y="734219"/>
                </a:lnTo>
                <a:lnTo>
                  <a:pt x="1017985" y="737394"/>
                </a:lnTo>
                <a:lnTo>
                  <a:pt x="1018382" y="740172"/>
                </a:lnTo>
                <a:lnTo>
                  <a:pt x="1019176" y="749300"/>
                </a:lnTo>
                <a:lnTo>
                  <a:pt x="1020366" y="758032"/>
                </a:lnTo>
                <a:lnTo>
                  <a:pt x="1020763" y="767557"/>
                </a:lnTo>
                <a:lnTo>
                  <a:pt x="1020763" y="777478"/>
                </a:lnTo>
                <a:lnTo>
                  <a:pt x="1020366" y="787797"/>
                </a:lnTo>
                <a:lnTo>
                  <a:pt x="1019176" y="798513"/>
                </a:lnTo>
                <a:lnTo>
                  <a:pt x="1017985" y="809228"/>
                </a:lnTo>
                <a:lnTo>
                  <a:pt x="1016398" y="820341"/>
                </a:lnTo>
                <a:lnTo>
                  <a:pt x="1014810" y="832247"/>
                </a:lnTo>
                <a:lnTo>
                  <a:pt x="1012032" y="844153"/>
                </a:lnTo>
                <a:lnTo>
                  <a:pt x="1007269" y="867966"/>
                </a:lnTo>
                <a:lnTo>
                  <a:pt x="1000919" y="893366"/>
                </a:lnTo>
                <a:lnTo>
                  <a:pt x="993776" y="919163"/>
                </a:lnTo>
                <a:lnTo>
                  <a:pt x="985441" y="945754"/>
                </a:lnTo>
                <a:lnTo>
                  <a:pt x="977107" y="972741"/>
                </a:lnTo>
                <a:lnTo>
                  <a:pt x="967978" y="1000125"/>
                </a:lnTo>
                <a:lnTo>
                  <a:pt x="958057" y="1027510"/>
                </a:lnTo>
                <a:lnTo>
                  <a:pt x="937419" y="1083072"/>
                </a:lnTo>
                <a:lnTo>
                  <a:pt x="917178" y="1137444"/>
                </a:lnTo>
                <a:lnTo>
                  <a:pt x="892572" y="1213644"/>
                </a:lnTo>
                <a:lnTo>
                  <a:pt x="813991" y="1196579"/>
                </a:lnTo>
                <a:lnTo>
                  <a:pt x="809625" y="1257697"/>
                </a:lnTo>
                <a:lnTo>
                  <a:pt x="802481" y="1338263"/>
                </a:lnTo>
                <a:lnTo>
                  <a:pt x="796925" y="1400572"/>
                </a:lnTo>
                <a:lnTo>
                  <a:pt x="791369" y="1456929"/>
                </a:lnTo>
                <a:lnTo>
                  <a:pt x="790972" y="1462088"/>
                </a:lnTo>
                <a:lnTo>
                  <a:pt x="787797" y="1470819"/>
                </a:lnTo>
                <a:lnTo>
                  <a:pt x="784622" y="1479551"/>
                </a:lnTo>
                <a:lnTo>
                  <a:pt x="781050" y="1488282"/>
                </a:lnTo>
                <a:lnTo>
                  <a:pt x="777081" y="1497013"/>
                </a:lnTo>
                <a:lnTo>
                  <a:pt x="772319" y="1505347"/>
                </a:lnTo>
                <a:lnTo>
                  <a:pt x="767160" y="1513682"/>
                </a:lnTo>
                <a:lnTo>
                  <a:pt x="762000" y="1522413"/>
                </a:lnTo>
                <a:lnTo>
                  <a:pt x="756841" y="1530351"/>
                </a:lnTo>
                <a:lnTo>
                  <a:pt x="708819" y="2171701"/>
                </a:lnTo>
                <a:lnTo>
                  <a:pt x="579041" y="2171701"/>
                </a:lnTo>
                <a:lnTo>
                  <a:pt x="514350" y="1661716"/>
                </a:lnTo>
                <a:lnTo>
                  <a:pt x="506413" y="1662510"/>
                </a:lnTo>
                <a:lnTo>
                  <a:pt x="502047" y="1663304"/>
                </a:lnTo>
                <a:lnTo>
                  <a:pt x="497681" y="1663304"/>
                </a:lnTo>
                <a:lnTo>
                  <a:pt x="492522" y="1662510"/>
                </a:lnTo>
                <a:lnTo>
                  <a:pt x="486966" y="1662113"/>
                </a:lnTo>
                <a:lnTo>
                  <a:pt x="426244" y="2169717"/>
                </a:lnTo>
                <a:lnTo>
                  <a:pt x="291703" y="2171701"/>
                </a:lnTo>
                <a:lnTo>
                  <a:pt x="242888" y="1522016"/>
                </a:lnTo>
                <a:lnTo>
                  <a:pt x="232966" y="1507729"/>
                </a:lnTo>
                <a:lnTo>
                  <a:pt x="228997" y="1500188"/>
                </a:lnTo>
                <a:lnTo>
                  <a:pt x="224631" y="1492647"/>
                </a:lnTo>
                <a:lnTo>
                  <a:pt x="221059" y="1485504"/>
                </a:lnTo>
                <a:lnTo>
                  <a:pt x="217488" y="1477963"/>
                </a:lnTo>
                <a:lnTo>
                  <a:pt x="214313" y="1470422"/>
                </a:lnTo>
                <a:lnTo>
                  <a:pt x="211138" y="1462882"/>
                </a:lnTo>
                <a:lnTo>
                  <a:pt x="210741" y="1456929"/>
                </a:lnTo>
                <a:lnTo>
                  <a:pt x="203597" y="1384697"/>
                </a:lnTo>
                <a:lnTo>
                  <a:pt x="196453" y="1305719"/>
                </a:lnTo>
                <a:lnTo>
                  <a:pt x="188119" y="1205310"/>
                </a:lnTo>
                <a:lnTo>
                  <a:pt x="171450" y="1210072"/>
                </a:lnTo>
                <a:lnTo>
                  <a:pt x="154781" y="1214438"/>
                </a:lnTo>
                <a:lnTo>
                  <a:pt x="137319" y="1218010"/>
                </a:lnTo>
                <a:lnTo>
                  <a:pt x="128984" y="1219597"/>
                </a:lnTo>
                <a:lnTo>
                  <a:pt x="120650" y="1220391"/>
                </a:lnTo>
                <a:lnTo>
                  <a:pt x="112712" y="1221185"/>
                </a:lnTo>
                <a:lnTo>
                  <a:pt x="104378" y="1221582"/>
                </a:lnTo>
                <a:lnTo>
                  <a:pt x="96837" y="1221582"/>
                </a:lnTo>
                <a:lnTo>
                  <a:pt x="89694" y="1221185"/>
                </a:lnTo>
                <a:lnTo>
                  <a:pt x="82550" y="1220391"/>
                </a:lnTo>
                <a:lnTo>
                  <a:pt x="76200" y="1218804"/>
                </a:lnTo>
                <a:lnTo>
                  <a:pt x="69850" y="1216819"/>
                </a:lnTo>
                <a:lnTo>
                  <a:pt x="65087" y="1213644"/>
                </a:lnTo>
                <a:lnTo>
                  <a:pt x="55166" y="1162844"/>
                </a:lnTo>
                <a:lnTo>
                  <a:pt x="43656" y="1099741"/>
                </a:lnTo>
                <a:lnTo>
                  <a:pt x="32147" y="1029494"/>
                </a:lnTo>
                <a:lnTo>
                  <a:pt x="21034" y="957263"/>
                </a:lnTo>
                <a:lnTo>
                  <a:pt x="15875" y="922338"/>
                </a:lnTo>
                <a:lnTo>
                  <a:pt x="11509" y="888207"/>
                </a:lnTo>
                <a:lnTo>
                  <a:pt x="7144" y="856457"/>
                </a:lnTo>
                <a:lnTo>
                  <a:pt x="4366" y="827485"/>
                </a:lnTo>
                <a:lnTo>
                  <a:pt x="1587" y="801688"/>
                </a:lnTo>
                <a:lnTo>
                  <a:pt x="397" y="779860"/>
                </a:lnTo>
                <a:lnTo>
                  <a:pt x="0" y="770732"/>
                </a:lnTo>
                <a:lnTo>
                  <a:pt x="0" y="762794"/>
                </a:lnTo>
                <a:lnTo>
                  <a:pt x="397" y="756047"/>
                </a:lnTo>
                <a:lnTo>
                  <a:pt x="1191" y="750888"/>
                </a:lnTo>
                <a:lnTo>
                  <a:pt x="1587" y="745728"/>
                </a:lnTo>
                <a:lnTo>
                  <a:pt x="1984" y="740966"/>
                </a:lnTo>
                <a:lnTo>
                  <a:pt x="2778" y="736600"/>
                </a:lnTo>
                <a:lnTo>
                  <a:pt x="4366" y="731838"/>
                </a:lnTo>
                <a:lnTo>
                  <a:pt x="5556" y="727075"/>
                </a:lnTo>
                <a:lnTo>
                  <a:pt x="7144" y="722710"/>
                </a:lnTo>
                <a:lnTo>
                  <a:pt x="11509" y="713582"/>
                </a:lnTo>
                <a:lnTo>
                  <a:pt x="15875" y="705247"/>
                </a:lnTo>
                <a:lnTo>
                  <a:pt x="21828" y="697310"/>
                </a:lnTo>
                <a:lnTo>
                  <a:pt x="28575" y="689372"/>
                </a:lnTo>
                <a:lnTo>
                  <a:pt x="35719" y="681832"/>
                </a:lnTo>
                <a:lnTo>
                  <a:pt x="44053" y="673894"/>
                </a:lnTo>
                <a:lnTo>
                  <a:pt x="53181" y="666750"/>
                </a:lnTo>
                <a:lnTo>
                  <a:pt x="62309" y="660003"/>
                </a:lnTo>
                <a:lnTo>
                  <a:pt x="72628" y="653653"/>
                </a:lnTo>
                <a:lnTo>
                  <a:pt x="83344" y="647700"/>
                </a:lnTo>
                <a:lnTo>
                  <a:pt x="94853" y="641350"/>
                </a:lnTo>
                <a:lnTo>
                  <a:pt x="106759" y="635397"/>
                </a:lnTo>
                <a:lnTo>
                  <a:pt x="118666" y="629841"/>
                </a:lnTo>
                <a:lnTo>
                  <a:pt x="131366" y="624682"/>
                </a:lnTo>
                <a:lnTo>
                  <a:pt x="144463" y="619522"/>
                </a:lnTo>
                <a:lnTo>
                  <a:pt x="157956" y="614760"/>
                </a:lnTo>
                <a:lnTo>
                  <a:pt x="171847" y="609997"/>
                </a:lnTo>
                <a:lnTo>
                  <a:pt x="185738" y="605632"/>
                </a:lnTo>
                <a:lnTo>
                  <a:pt x="200025" y="601663"/>
                </a:lnTo>
                <a:lnTo>
                  <a:pt x="214709" y="597694"/>
                </a:lnTo>
                <a:lnTo>
                  <a:pt x="228997" y="594122"/>
                </a:lnTo>
                <a:lnTo>
                  <a:pt x="258366" y="587375"/>
                </a:lnTo>
                <a:lnTo>
                  <a:pt x="287734" y="581422"/>
                </a:lnTo>
                <a:lnTo>
                  <a:pt x="317500" y="576263"/>
                </a:lnTo>
                <a:lnTo>
                  <a:pt x="346075" y="571897"/>
                </a:lnTo>
                <a:lnTo>
                  <a:pt x="349647" y="571500"/>
                </a:lnTo>
                <a:lnTo>
                  <a:pt x="352822" y="571103"/>
                </a:lnTo>
                <a:lnTo>
                  <a:pt x="359569" y="571500"/>
                </a:lnTo>
                <a:lnTo>
                  <a:pt x="453628" y="918766"/>
                </a:lnTo>
                <a:lnTo>
                  <a:pt x="455216" y="904478"/>
                </a:lnTo>
                <a:lnTo>
                  <a:pt x="487760" y="666750"/>
                </a:lnTo>
                <a:lnTo>
                  <a:pt x="478631" y="643335"/>
                </a:lnTo>
                <a:lnTo>
                  <a:pt x="496491" y="612378"/>
                </a:lnTo>
                <a:lnTo>
                  <a:pt x="537766" y="611982"/>
                </a:lnTo>
                <a:lnTo>
                  <a:pt x="554831" y="643335"/>
                </a:lnTo>
                <a:lnTo>
                  <a:pt x="546894" y="671116"/>
                </a:lnTo>
                <a:lnTo>
                  <a:pt x="575866" y="922338"/>
                </a:lnTo>
                <a:lnTo>
                  <a:pt x="652463" y="582613"/>
                </a:lnTo>
                <a:lnTo>
                  <a:pt x="661591" y="578644"/>
                </a:lnTo>
                <a:lnTo>
                  <a:pt x="668338" y="575469"/>
                </a:lnTo>
                <a:lnTo>
                  <a:pt x="671910" y="572691"/>
                </a:lnTo>
                <a:lnTo>
                  <a:pt x="672703" y="572294"/>
                </a:lnTo>
                <a:lnTo>
                  <a:pt x="673100" y="571897"/>
                </a:lnTo>
                <a:lnTo>
                  <a:pt x="686991" y="570310"/>
                </a:lnTo>
                <a:lnTo>
                  <a:pt x="701278" y="569913"/>
                </a:lnTo>
                <a:close/>
                <a:moveTo>
                  <a:pt x="534014" y="0"/>
                </a:moveTo>
                <a:lnTo>
                  <a:pt x="549903" y="794"/>
                </a:lnTo>
                <a:lnTo>
                  <a:pt x="565395" y="1985"/>
                </a:lnTo>
                <a:lnTo>
                  <a:pt x="580886" y="3971"/>
                </a:lnTo>
                <a:lnTo>
                  <a:pt x="594789" y="7148"/>
                </a:lnTo>
                <a:lnTo>
                  <a:pt x="608692" y="10326"/>
                </a:lnTo>
                <a:lnTo>
                  <a:pt x="621800" y="14297"/>
                </a:lnTo>
                <a:lnTo>
                  <a:pt x="633717" y="19063"/>
                </a:lnTo>
                <a:lnTo>
                  <a:pt x="645236" y="23431"/>
                </a:lnTo>
                <a:lnTo>
                  <a:pt x="656756" y="28594"/>
                </a:lnTo>
                <a:lnTo>
                  <a:pt x="666686" y="33757"/>
                </a:lnTo>
                <a:lnTo>
                  <a:pt x="676617" y="38920"/>
                </a:lnTo>
                <a:lnTo>
                  <a:pt x="685356" y="44083"/>
                </a:lnTo>
                <a:lnTo>
                  <a:pt x="693300" y="49246"/>
                </a:lnTo>
                <a:lnTo>
                  <a:pt x="700847" y="54806"/>
                </a:lnTo>
                <a:lnTo>
                  <a:pt x="707600" y="59572"/>
                </a:lnTo>
                <a:lnTo>
                  <a:pt x="718722" y="68309"/>
                </a:lnTo>
                <a:lnTo>
                  <a:pt x="726667" y="75458"/>
                </a:lnTo>
                <a:lnTo>
                  <a:pt x="731830" y="80621"/>
                </a:lnTo>
                <a:lnTo>
                  <a:pt x="733419" y="82209"/>
                </a:lnTo>
                <a:lnTo>
                  <a:pt x="731433" y="86975"/>
                </a:lnTo>
                <a:lnTo>
                  <a:pt x="728255" y="92138"/>
                </a:lnTo>
                <a:lnTo>
                  <a:pt x="724681" y="98890"/>
                </a:lnTo>
                <a:lnTo>
                  <a:pt x="719119" y="107230"/>
                </a:lnTo>
                <a:lnTo>
                  <a:pt x="712764" y="115173"/>
                </a:lnTo>
                <a:lnTo>
                  <a:pt x="708792" y="119541"/>
                </a:lnTo>
                <a:lnTo>
                  <a:pt x="705217" y="123910"/>
                </a:lnTo>
                <a:lnTo>
                  <a:pt x="700450" y="128278"/>
                </a:lnTo>
                <a:lnTo>
                  <a:pt x="696081" y="131853"/>
                </a:lnTo>
                <a:lnTo>
                  <a:pt x="690917" y="136221"/>
                </a:lnTo>
                <a:lnTo>
                  <a:pt x="685356" y="139399"/>
                </a:lnTo>
                <a:lnTo>
                  <a:pt x="679794" y="142973"/>
                </a:lnTo>
                <a:lnTo>
                  <a:pt x="673439" y="146150"/>
                </a:lnTo>
                <a:lnTo>
                  <a:pt x="667083" y="148930"/>
                </a:lnTo>
                <a:lnTo>
                  <a:pt x="660331" y="150916"/>
                </a:lnTo>
                <a:lnTo>
                  <a:pt x="653181" y="152505"/>
                </a:lnTo>
                <a:lnTo>
                  <a:pt x="645633" y="154093"/>
                </a:lnTo>
                <a:lnTo>
                  <a:pt x="638086" y="154887"/>
                </a:lnTo>
                <a:lnTo>
                  <a:pt x="629745" y="154887"/>
                </a:lnTo>
                <a:lnTo>
                  <a:pt x="620608" y="154093"/>
                </a:lnTo>
                <a:lnTo>
                  <a:pt x="611870" y="152107"/>
                </a:lnTo>
                <a:lnTo>
                  <a:pt x="602734" y="150122"/>
                </a:lnTo>
                <a:lnTo>
                  <a:pt x="592406" y="146547"/>
                </a:lnTo>
                <a:lnTo>
                  <a:pt x="582475" y="142576"/>
                </a:lnTo>
                <a:lnTo>
                  <a:pt x="571750" y="137413"/>
                </a:lnTo>
                <a:lnTo>
                  <a:pt x="559436" y="131853"/>
                </a:lnTo>
                <a:lnTo>
                  <a:pt x="547123" y="126293"/>
                </a:lnTo>
                <a:lnTo>
                  <a:pt x="572545" y="138604"/>
                </a:lnTo>
                <a:lnTo>
                  <a:pt x="597570" y="150916"/>
                </a:lnTo>
                <a:lnTo>
                  <a:pt x="609884" y="156476"/>
                </a:lnTo>
                <a:lnTo>
                  <a:pt x="621800" y="162036"/>
                </a:lnTo>
                <a:lnTo>
                  <a:pt x="632922" y="166405"/>
                </a:lnTo>
                <a:lnTo>
                  <a:pt x="644045" y="170376"/>
                </a:lnTo>
                <a:lnTo>
                  <a:pt x="655167" y="173553"/>
                </a:lnTo>
                <a:lnTo>
                  <a:pt x="665097" y="176333"/>
                </a:lnTo>
                <a:lnTo>
                  <a:pt x="674631" y="177922"/>
                </a:lnTo>
                <a:lnTo>
                  <a:pt x="679397" y="178319"/>
                </a:lnTo>
                <a:lnTo>
                  <a:pt x="683767" y="178319"/>
                </a:lnTo>
                <a:lnTo>
                  <a:pt x="688136" y="178319"/>
                </a:lnTo>
                <a:lnTo>
                  <a:pt x="692506" y="177922"/>
                </a:lnTo>
                <a:lnTo>
                  <a:pt x="696875" y="177525"/>
                </a:lnTo>
                <a:lnTo>
                  <a:pt x="700450" y="176333"/>
                </a:lnTo>
                <a:lnTo>
                  <a:pt x="704422" y="175142"/>
                </a:lnTo>
                <a:lnTo>
                  <a:pt x="707997" y="173156"/>
                </a:lnTo>
                <a:lnTo>
                  <a:pt x="711572" y="171170"/>
                </a:lnTo>
                <a:lnTo>
                  <a:pt x="714353" y="168788"/>
                </a:lnTo>
                <a:lnTo>
                  <a:pt x="715544" y="177525"/>
                </a:lnTo>
                <a:lnTo>
                  <a:pt x="716736" y="185865"/>
                </a:lnTo>
                <a:lnTo>
                  <a:pt x="717133" y="202148"/>
                </a:lnTo>
                <a:lnTo>
                  <a:pt x="717133" y="217240"/>
                </a:lnTo>
                <a:lnTo>
                  <a:pt x="716339" y="231537"/>
                </a:lnTo>
                <a:lnTo>
                  <a:pt x="717531" y="230345"/>
                </a:lnTo>
                <a:lnTo>
                  <a:pt x="718722" y="229154"/>
                </a:lnTo>
                <a:lnTo>
                  <a:pt x="719914" y="227963"/>
                </a:lnTo>
                <a:lnTo>
                  <a:pt x="721503" y="227565"/>
                </a:lnTo>
                <a:lnTo>
                  <a:pt x="723489" y="227963"/>
                </a:lnTo>
                <a:lnTo>
                  <a:pt x="725078" y="229551"/>
                </a:lnTo>
                <a:lnTo>
                  <a:pt x="727064" y="231140"/>
                </a:lnTo>
                <a:lnTo>
                  <a:pt x="728255" y="233523"/>
                </a:lnTo>
                <a:lnTo>
                  <a:pt x="730242" y="236700"/>
                </a:lnTo>
                <a:lnTo>
                  <a:pt x="731830" y="240274"/>
                </a:lnTo>
                <a:lnTo>
                  <a:pt x="734214" y="249806"/>
                </a:lnTo>
                <a:lnTo>
                  <a:pt x="736597" y="260529"/>
                </a:lnTo>
                <a:lnTo>
                  <a:pt x="738186" y="272840"/>
                </a:lnTo>
                <a:lnTo>
                  <a:pt x="739378" y="286740"/>
                </a:lnTo>
                <a:lnTo>
                  <a:pt x="739775" y="301435"/>
                </a:lnTo>
                <a:lnTo>
                  <a:pt x="739378" y="316924"/>
                </a:lnTo>
                <a:lnTo>
                  <a:pt x="738186" y="330427"/>
                </a:lnTo>
                <a:lnTo>
                  <a:pt x="736597" y="342738"/>
                </a:lnTo>
                <a:lnTo>
                  <a:pt x="734214" y="353858"/>
                </a:lnTo>
                <a:lnTo>
                  <a:pt x="731830" y="362596"/>
                </a:lnTo>
                <a:lnTo>
                  <a:pt x="730242" y="366567"/>
                </a:lnTo>
                <a:lnTo>
                  <a:pt x="728255" y="369744"/>
                </a:lnTo>
                <a:lnTo>
                  <a:pt x="727064" y="372524"/>
                </a:lnTo>
                <a:lnTo>
                  <a:pt x="725078" y="374113"/>
                </a:lnTo>
                <a:lnTo>
                  <a:pt x="723489" y="374907"/>
                </a:lnTo>
                <a:lnTo>
                  <a:pt x="721503" y="375304"/>
                </a:lnTo>
                <a:lnTo>
                  <a:pt x="719517" y="374907"/>
                </a:lnTo>
                <a:lnTo>
                  <a:pt x="717928" y="373716"/>
                </a:lnTo>
                <a:lnTo>
                  <a:pt x="716339" y="372127"/>
                </a:lnTo>
                <a:lnTo>
                  <a:pt x="714353" y="368950"/>
                </a:lnTo>
                <a:lnTo>
                  <a:pt x="712764" y="365773"/>
                </a:lnTo>
                <a:lnTo>
                  <a:pt x="711175" y="361801"/>
                </a:lnTo>
                <a:lnTo>
                  <a:pt x="709983" y="357433"/>
                </a:lnTo>
                <a:lnTo>
                  <a:pt x="708394" y="352270"/>
                </a:lnTo>
                <a:lnTo>
                  <a:pt x="706806" y="364979"/>
                </a:lnTo>
                <a:lnTo>
                  <a:pt x="704819" y="377687"/>
                </a:lnTo>
                <a:lnTo>
                  <a:pt x="701642" y="389602"/>
                </a:lnTo>
                <a:lnTo>
                  <a:pt x="698861" y="401516"/>
                </a:lnTo>
                <a:lnTo>
                  <a:pt x="695683" y="413431"/>
                </a:lnTo>
                <a:lnTo>
                  <a:pt x="691314" y="424551"/>
                </a:lnTo>
                <a:lnTo>
                  <a:pt x="686944" y="435274"/>
                </a:lnTo>
                <a:lnTo>
                  <a:pt x="682575" y="445997"/>
                </a:lnTo>
                <a:lnTo>
                  <a:pt x="677411" y="456323"/>
                </a:lnTo>
                <a:lnTo>
                  <a:pt x="671850" y="466251"/>
                </a:lnTo>
                <a:lnTo>
                  <a:pt x="666289" y="475386"/>
                </a:lnTo>
                <a:lnTo>
                  <a:pt x="659933" y="484520"/>
                </a:lnTo>
                <a:lnTo>
                  <a:pt x="653975" y="493257"/>
                </a:lnTo>
                <a:lnTo>
                  <a:pt x="647222" y="501597"/>
                </a:lnTo>
                <a:lnTo>
                  <a:pt x="640867" y="509540"/>
                </a:lnTo>
                <a:lnTo>
                  <a:pt x="633717" y="517086"/>
                </a:lnTo>
                <a:lnTo>
                  <a:pt x="626964" y="524235"/>
                </a:lnTo>
                <a:lnTo>
                  <a:pt x="619417" y="530589"/>
                </a:lnTo>
                <a:lnTo>
                  <a:pt x="612267" y="536944"/>
                </a:lnTo>
                <a:lnTo>
                  <a:pt x="604720" y="542901"/>
                </a:lnTo>
                <a:lnTo>
                  <a:pt x="597570" y="548461"/>
                </a:lnTo>
                <a:lnTo>
                  <a:pt x="590022" y="553227"/>
                </a:lnTo>
                <a:lnTo>
                  <a:pt x="582078" y="557992"/>
                </a:lnTo>
                <a:lnTo>
                  <a:pt x="574531" y="561964"/>
                </a:lnTo>
                <a:lnTo>
                  <a:pt x="566984" y="565538"/>
                </a:lnTo>
                <a:lnTo>
                  <a:pt x="559039" y="568715"/>
                </a:lnTo>
                <a:lnTo>
                  <a:pt x="551492" y="571495"/>
                </a:lnTo>
                <a:lnTo>
                  <a:pt x="543945" y="573481"/>
                </a:lnTo>
                <a:lnTo>
                  <a:pt x="536398" y="575467"/>
                </a:lnTo>
                <a:lnTo>
                  <a:pt x="528850" y="576658"/>
                </a:lnTo>
                <a:lnTo>
                  <a:pt x="521700" y="577453"/>
                </a:lnTo>
                <a:lnTo>
                  <a:pt x="514550" y="577850"/>
                </a:lnTo>
                <a:lnTo>
                  <a:pt x="508989" y="577453"/>
                </a:lnTo>
                <a:lnTo>
                  <a:pt x="502634" y="576658"/>
                </a:lnTo>
                <a:lnTo>
                  <a:pt x="496278" y="575467"/>
                </a:lnTo>
                <a:lnTo>
                  <a:pt x="489923" y="573481"/>
                </a:lnTo>
                <a:lnTo>
                  <a:pt x="483170" y="571098"/>
                </a:lnTo>
                <a:lnTo>
                  <a:pt x="476417" y="568318"/>
                </a:lnTo>
                <a:lnTo>
                  <a:pt x="469267" y="565141"/>
                </a:lnTo>
                <a:lnTo>
                  <a:pt x="462514" y="561567"/>
                </a:lnTo>
                <a:lnTo>
                  <a:pt x="454967" y="557198"/>
                </a:lnTo>
                <a:lnTo>
                  <a:pt x="447817" y="552432"/>
                </a:lnTo>
                <a:lnTo>
                  <a:pt x="440667" y="547667"/>
                </a:lnTo>
                <a:lnTo>
                  <a:pt x="433120" y="542106"/>
                </a:lnTo>
                <a:lnTo>
                  <a:pt x="425970" y="536149"/>
                </a:lnTo>
                <a:lnTo>
                  <a:pt x="418423" y="529795"/>
                </a:lnTo>
                <a:lnTo>
                  <a:pt x="411273" y="523043"/>
                </a:lnTo>
                <a:lnTo>
                  <a:pt x="403726" y="515895"/>
                </a:lnTo>
                <a:lnTo>
                  <a:pt x="396576" y="508349"/>
                </a:lnTo>
                <a:lnTo>
                  <a:pt x="389426" y="500803"/>
                </a:lnTo>
                <a:lnTo>
                  <a:pt x="382276" y="492860"/>
                </a:lnTo>
                <a:lnTo>
                  <a:pt x="375523" y="483726"/>
                </a:lnTo>
                <a:lnTo>
                  <a:pt x="368770" y="475386"/>
                </a:lnTo>
                <a:lnTo>
                  <a:pt x="362415" y="466251"/>
                </a:lnTo>
                <a:lnTo>
                  <a:pt x="356059" y="456720"/>
                </a:lnTo>
                <a:lnTo>
                  <a:pt x="350498" y="447188"/>
                </a:lnTo>
                <a:lnTo>
                  <a:pt x="344937" y="436862"/>
                </a:lnTo>
                <a:lnTo>
                  <a:pt x="339376" y="426934"/>
                </a:lnTo>
                <a:lnTo>
                  <a:pt x="334212" y="416211"/>
                </a:lnTo>
                <a:lnTo>
                  <a:pt x="329048" y="405885"/>
                </a:lnTo>
                <a:lnTo>
                  <a:pt x="325076" y="394765"/>
                </a:lnTo>
                <a:lnTo>
                  <a:pt x="320706" y="383247"/>
                </a:lnTo>
                <a:lnTo>
                  <a:pt x="317529" y="372127"/>
                </a:lnTo>
                <a:lnTo>
                  <a:pt x="313954" y="360610"/>
                </a:lnTo>
                <a:lnTo>
                  <a:pt x="311570" y="368156"/>
                </a:lnTo>
                <a:lnTo>
                  <a:pt x="310379" y="371730"/>
                </a:lnTo>
                <a:lnTo>
                  <a:pt x="308392" y="374113"/>
                </a:lnTo>
                <a:lnTo>
                  <a:pt x="306804" y="376099"/>
                </a:lnTo>
                <a:lnTo>
                  <a:pt x="305612" y="378084"/>
                </a:lnTo>
                <a:lnTo>
                  <a:pt x="304023" y="378879"/>
                </a:lnTo>
                <a:lnTo>
                  <a:pt x="302037" y="379276"/>
                </a:lnTo>
                <a:lnTo>
                  <a:pt x="300051" y="378879"/>
                </a:lnTo>
                <a:lnTo>
                  <a:pt x="298462" y="377687"/>
                </a:lnTo>
                <a:lnTo>
                  <a:pt x="296873" y="375702"/>
                </a:lnTo>
                <a:lnTo>
                  <a:pt x="294887" y="373319"/>
                </a:lnTo>
                <a:lnTo>
                  <a:pt x="293298" y="370141"/>
                </a:lnTo>
                <a:lnTo>
                  <a:pt x="292106" y="366567"/>
                </a:lnTo>
                <a:lnTo>
                  <a:pt x="289326" y="357433"/>
                </a:lnTo>
                <a:lnTo>
                  <a:pt x="286942" y="346710"/>
                </a:lnTo>
                <a:lnTo>
                  <a:pt x="285354" y="334001"/>
                </a:lnTo>
                <a:lnTo>
                  <a:pt x="284559" y="320101"/>
                </a:lnTo>
                <a:lnTo>
                  <a:pt x="284162" y="305406"/>
                </a:lnTo>
                <a:lnTo>
                  <a:pt x="284559" y="290315"/>
                </a:lnTo>
                <a:lnTo>
                  <a:pt x="285354" y="276812"/>
                </a:lnTo>
                <a:lnTo>
                  <a:pt x="286942" y="264103"/>
                </a:lnTo>
                <a:lnTo>
                  <a:pt x="289326" y="252983"/>
                </a:lnTo>
                <a:lnTo>
                  <a:pt x="292106" y="244246"/>
                </a:lnTo>
                <a:lnTo>
                  <a:pt x="293298" y="240274"/>
                </a:lnTo>
                <a:lnTo>
                  <a:pt x="294887" y="237097"/>
                </a:lnTo>
                <a:lnTo>
                  <a:pt x="296873" y="234714"/>
                </a:lnTo>
                <a:lnTo>
                  <a:pt x="298462" y="232728"/>
                </a:lnTo>
                <a:lnTo>
                  <a:pt x="300051" y="231934"/>
                </a:lnTo>
                <a:lnTo>
                  <a:pt x="302037" y="231537"/>
                </a:lnTo>
                <a:lnTo>
                  <a:pt x="303229" y="231537"/>
                </a:lnTo>
                <a:lnTo>
                  <a:pt x="304420" y="232331"/>
                </a:lnTo>
                <a:lnTo>
                  <a:pt x="304817" y="222403"/>
                </a:lnTo>
                <a:lnTo>
                  <a:pt x="305215" y="212871"/>
                </a:lnTo>
                <a:lnTo>
                  <a:pt x="306406" y="204134"/>
                </a:lnTo>
                <a:lnTo>
                  <a:pt x="307598" y="196191"/>
                </a:lnTo>
                <a:lnTo>
                  <a:pt x="306804" y="185468"/>
                </a:lnTo>
                <a:lnTo>
                  <a:pt x="306406" y="175936"/>
                </a:lnTo>
                <a:lnTo>
                  <a:pt x="306406" y="166405"/>
                </a:lnTo>
                <a:lnTo>
                  <a:pt x="306804" y="158065"/>
                </a:lnTo>
                <a:lnTo>
                  <a:pt x="307598" y="150122"/>
                </a:lnTo>
                <a:lnTo>
                  <a:pt x="308790" y="142179"/>
                </a:lnTo>
                <a:lnTo>
                  <a:pt x="310379" y="135427"/>
                </a:lnTo>
                <a:lnTo>
                  <a:pt x="312365" y="128676"/>
                </a:lnTo>
                <a:lnTo>
                  <a:pt x="314748" y="122321"/>
                </a:lnTo>
                <a:lnTo>
                  <a:pt x="317529" y="116761"/>
                </a:lnTo>
                <a:lnTo>
                  <a:pt x="320309" y="111201"/>
                </a:lnTo>
                <a:lnTo>
                  <a:pt x="323884" y="106833"/>
                </a:lnTo>
                <a:lnTo>
                  <a:pt x="327062" y="102067"/>
                </a:lnTo>
                <a:lnTo>
                  <a:pt x="331431" y="98095"/>
                </a:lnTo>
                <a:lnTo>
                  <a:pt x="335404" y="94918"/>
                </a:lnTo>
                <a:lnTo>
                  <a:pt x="339773" y="91344"/>
                </a:lnTo>
                <a:lnTo>
                  <a:pt x="319912" y="91741"/>
                </a:lnTo>
                <a:lnTo>
                  <a:pt x="304420" y="92138"/>
                </a:lnTo>
                <a:lnTo>
                  <a:pt x="290915" y="93329"/>
                </a:lnTo>
                <a:lnTo>
                  <a:pt x="295284" y="90549"/>
                </a:lnTo>
                <a:lnTo>
                  <a:pt x="300051" y="88167"/>
                </a:lnTo>
                <a:lnTo>
                  <a:pt x="309981" y="82209"/>
                </a:lnTo>
                <a:lnTo>
                  <a:pt x="319117" y="75458"/>
                </a:lnTo>
                <a:lnTo>
                  <a:pt x="328651" y="68309"/>
                </a:lnTo>
                <a:lnTo>
                  <a:pt x="346923" y="54409"/>
                </a:lnTo>
                <a:lnTo>
                  <a:pt x="355265" y="48452"/>
                </a:lnTo>
                <a:lnTo>
                  <a:pt x="363606" y="43686"/>
                </a:lnTo>
                <a:lnTo>
                  <a:pt x="373934" y="38920"/>
                </a:lnTo>
                <a:lnTo>
                  <a:pt x="384659" y="33757"/>
                </a:lnTo>
                <a:lnTo>
                  <a:pt x="394589" y="28992"/>
                </a:lnTo>
                <a:lnTo>
                  <a:pt x="405314" y="24623"/>
                </a:lnTo>
                <a:lnTo>
                  <a:pt x="414848" y="21049"/>
                </a:lnTo>
                <a:lnTo>
                  <a:pt x="425176" y="17474"/>
                </a:lnTo>
                <a:lnTo>
                  <a:pt x="434709" y="14694"/>
                </a:lnTo>
                <a:lnTo>
                  <a:pt x="444242" y="11914"/>
                </a:lnTo>
                <a:lnTo>
                  <a:pt x="454173" y="9134"/>
                </a:lnTo>
                <a:lnTo>
                  <a:pt x="463309" y="7148"/>
                </a:lnTo>
                <a:lnTo>
                  <a:pt x="472842" y="5560"/>
                </a:lnTo>
                <a:lnTo>
                  <a:pt x="481978" y="3574"/>
                </a:lnTo>
                <a:lnTo>
                  <a:pt x="491114" y="2383"/>
                </a:lnTo>
                <a:lnTo>
                  <a:pt x="500250" y="1588"/>
                </a:lnTo>
                <a:lnTo>
                  <a:pt x="517331" y="397"/>
                </a:lnTo>
                <a:lnTo>
                  <a:pt x="5340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sp>
        <p:nvSpPr>
          <p:cNvPr id="121" name="KSO_Shape"/>
          <p:cNvSpPr/>
          <p:nvPr/>
        </p:nvSpPr>
        <p:spPr bwMode="auto">
          <a:xfrm>
            <a:off x="9899223" y="1904209"/>
            <a:ext cx="776106" cy="627352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sp>
        <p:nvSpPr>
          <p:cNvPr id="122" name="KSO_Shape"/>
          <p:cNvSpPr>
            <a:spLocks noChangeArrowheads="1"/>
          </p:cNvSpPr>
          <p:nvPr/>
        </p:nvSpPr>
        <p:spPr bwMode="auto">
          <a:xfrm>
            <a:off x="1324931" y="4230696"/>
            <a:ext cx="835335" cy="647385"/>
          </a:xfrm>
          <a:custGeom>
            <a:avLst/>
            <a:gdLst>
              <a:gd name="T0" fmla="*/ 440149 w 2617787"/>
              <a:gd name="T1" fmla="*/ 960910 h 2027238"/>
              <a:gd name="T2" fmla="*/ 446420 w 2617787"/>
              <a:gd name="T3" fmla="*/ 1010762 h 2027238"/>
              <a:gd name="T4" fmla="*/ 392784 w 2617787"/>
              <a:gd name="T5" fmla="*/ 997859 h 2027238"/>
              <a:gd name="T6" fmla="*/ 536034 w 2617787"/>
              <a:gd name="T7" fmla="*/ 1234904 h 2027238"/>
              <a:gd name="T8" fmla="*/ 599738 w 2617787"/>
              <a:gd name="T9" fmla="*/ 1028958 h 2027238"/>
              <a:gd name="T10" fmla="*/ 604854 w 2617787"/>
              <a:gd name="T11" fmla="*/ 920277 h 2027238"/>
              <a:gd name="T12" fmla="*/ 1414526 w 2617787"/>
              <a:gd name="T13" fmla="*/ 492770 h 2027238"/>
              <a:gd name="T14" fmla="*/ 683929 w 2617787"/>
              <a:gd name="T15" fmla="*/ 50226 h 2027238"/>
              <a:gd name="T16" fmla="*/ 687722 w 2617787"/>
              <a:gd name="T17" fmla="*/ 115156 h 2027238"/>
              <a:gd name="T18" fmla="*/ 704049 w 2617787"/>
              <a:gd name="T19" fmla="*/ 179756 h 2027238"/>
              <a:gd name="T20" fmla="*/ 686073 w 2617787"/>
              <a:gd name="T21" fmla="*/ 227504 h 2027238"/>
              <a:gd name="T22" fmla="*/ 657872 w 2617787"/>
              <a:gd name="T23" fmla="*/ 269964 h 2027238"/>
              <a:gd name="T24" fmla="*/ 597345 w 2617787"/>
              <a:gd name="T25" fmla="*/ 303173 h 2027238"/>
              <a:gd name="T26" fmla="*/ 646492 w 2617787"/>
              <a:gd name="T27" fmla="*/ 409242 h 2027238"/>
              <a:gd name="T28" fmla="*/ 877052 w 2617787"/>
              <a:gd name="T29" fmla="*/ 589494 h 2027238"/>
              <a:gd name="T30" fmla="*/ 1027189 w 2617787"/>
              <a:gd name="T31" fmla="*/ 559717 h 2027238"/>
              <a:gd name="T32" fmla="*/ 1250616 w 2617787"/>
              <a:gd name="T33" fmla="*/ 478643 h 2027238"/>
              <a:gd name="T34" fmla="*/ 1451096 w 2617787"/>
              <a:gd name="T35" fmla="*/ 507883 h 2027238"/>
              <a:gd name="T36" fmla="*/ 1636312 w 2617787"/>
              <a:gd name="T37" fmla="*/ 1463820 h 2027238"/>
              <a:gd name="T38" fmla="*/ 1598208 w 2617787"/>
              <a:gd name="T39" fmla="*/ 1462003 h 2027238"/>
              <a:gd name="T40" fmla="*/ 1534532 w 2617787"/>
              <a:gd name="T41" fmla="*/ 1390982 h 2027238"/>
              <a:gd name="T42" fmla="*/ 1233472 w 2617787"/>
              <a:gd name="T43" fmla="*/ 733661 h 2027238"/>
              <a:gd name="T44" fmla="*/ 1018927 w 2617787"/>
              <a:gd name="T45" fmla="*/ 1460351 h 2027238"/>
              <a:gd name="T46" fmla="*/ 981159 w 2617787"/>
              <a:gd name="T47" fmla="*/ 1465472 h 2027238"/>
              <a:gd name="T48" fmla="*/ 893170 w 2617787"/>
              <a:gd name="T49" fmla="*/ 737794 h 2027238"/>
              <a:gd name="T50" fmla="*/ 598334 w 2617787"/>
              <a:gd name="T51" fmla="*/ 591312 h 2027238"/>
              <a:gd name="T52" fmla="*/ 524285 w 2617787"/>
              <a:gd name="T53" fmla="*/ 706633 h 2027238"/>
              <a:gd name="T54" fmla="*/ 724829 w 2617787"/>
              <a:gd name="T55" fmla="*/ 781972 h 2027238"/>
              <a:gd name="T56" fmla="*/ 883319 w 2617787"/>
              <a:gd name="T57" fmla="*/ 880441 h 2027238"/>
              <a:gd name="T58" fmla="*/ 838130 w 2617787"/>
              <a:gd name="T59" fmla="*/ 1295466 h 2027238"/>
              <a:gd name="T60" fmla="*/ 788984 w 2617787"/>
              <a:gd name="T61" fmla="*/ 1358414 h 2027238"/>
              <a:gd name="T62" fmla="*/ 946648 w 2617787"/>
              <a:gd name="T63" fmla="*/ 1414091 h 2027238"/>
              <a:gd name="T64" fmla="*/ 863693 w 2617787"/>
              <a:gd name="T65" fmla="*/ 1459196 h 2027238"/>
              <a:gd name="T66" fmla="*/ 710811 w 2617787"/>
              <a:gd name="T67" fmla="*/ 1443500 h 2027238"/>
              <a:gd name="T68" fmla="*/ 637421 w 2617787"/>
              <a:gd name="T69" fmla="*/ 1454900 h 2027238"/>
              <a:gd name="T70" fmla="*/ 593552 w 2617787"/>
              <a:gd name="T71" fmla="*/ 1435570 h 2027238"/>
              <a:gd name="T72" fmla="*/ 571782 w 2617787"/>
              <a:gd name="T73" fmla="*/ 1353457 h 2027238"/>
              <a:gd name="T74" fmla="*/ 487343 w 2617787"/>
              <a:gd name="T75" fmla="*/ 1291666 h 2027238"/>
              <a:gd name="T76" fmla="*/ 400429 w 2617787"/>
              <a:gd name="T77" fmla="*/ 1311161 h 2027238"/>
              <a:gd name="T78" fmla="*/ 368105 w 2617787"/>
              <a:gd name="T79" fmla="*/ 1356266 h 2027238"/>
              <a:gd name="T80" fmla="*/ 351118 w 2617787"/>
              <a:gd name="T81" fmla="*/ 1302239 h 2027238"/>
              <a:gd name="T82" fmla="*/ 275748 w 2617787"/>
              <a:gd name="T83" fmla="*/ 1380222 h 2027238"/>
              <a:gd name="T84" fmla="*/ 283995 w 2617787"/>
              <a:gd name="T85" fmla="*/ 1435405 h 2027238"/>
              <a:gd name="T86" fmla="*/ 227921 w 2617787"/>
              <a:gd name="T87" fmla="*/ 1462004 h 2027238"/>
              <a:gd name="T88" fmla="*/ 225118 w 2617787"/>
              <a:gd name="T89" fmla="*/ 1403022 h 2027238"/>
              <a:gd name="T90" fmla="*/ 293725 w 2617787"/>
              <a:gd name="T91" fmla="*/ 1298935 h 2027238"/>
              <a:gd name="T92" fmla="*/ 216872 w 2617787"/>
              <a:gd name="T93" fmla="*/ 1287865 h 2027238"/>
              <a:gd name="T94" fmla="*/ 131772 w 2617787"/>
              <a:gd name="T95" fmla="*/ 1361387 h 2027238"/>
              <a:gd name="T96" fmla="*/ 100932 w 2617787"/>
              <a:gd name="T97" fmla="*/ 1404839 h 2027238"/>
              <a:gd name="T98" fmla="*/ 71411 w 2617787"/>
              <a:gd name="T99" fmla="*/ 1407483 h 2027238"/>
              <a:gd name="T100" fmla="*/ 82461 w 2617787"/>
              <a:gd name="T101" fmla="*/ 1346518 h 2027238"/>
              <a:gd name="T102" fmla="*/ 136390 w 2617787"/>
              <a:gd name="T103" fmla="*/ 1298440 h 2027238"/>
              <a:gd name="T104" fmla="*/ 359199 w 2617787"/>
              <a:gd name="T105" fmla="*/ 1229214 h 2027238"/>
              <a:gd name="T106" fmla="*/ 356890 w 2617787"/>
              <a:gd name="T107" fmla="*/ 959745 h 2027238"/>
              <a:gd name="T108" fmla="*/ 228086 w 2617787"/>
              <a:gd name="T109" fmla="*/ 948676 h 2027238"/>
              <a:gd name="T110" fmla="*/ 95654 w 2617787"/>
              <a:gd name="T111" fmla="*/ 702337 h 2027238"/>
              <a:gd name="T112" fmla="*/ 495 w 2617787"/>
              <a:gd name="T113" fmla="*/ 635259 h 2027238"/>
              <a:gd name="T114" fmla="*/ 34633 w 2617787"/>
              <a:gd name="T115" fmla="*/ 487720 h 2027238"/>
              <a:gd name="T116" fmla="*/ 81636 w 2617787"/>
              <a:gd name="T117" fmla="*/ 485903 h 2027238"/>
              <a:gd name="T118" fmla="*/ 229241 w 2617787"/>
              <a:gd name="T119" fmla="*/ 539599 h 2027238"/>
              <a:gd name="T120" fmla="*/ 325225 w 2617787"/>
              <a:gd name="T121" fmla="*/ 273764 h 2027238"/>
              <a:gd name="T122" fmla="*/ 460296 w 2617787"/>
              <a:gd name="T123" fmla="*/ 200739 h 2027238"/>
              <a:gd name="T124" fmla="*/ 480910 w 2617787"/>
              <a:gd name="T125" fmla="*/ 51217 h 20272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617787" h="2027238">
                <a:moveTo>
                  <a:pt x="865187" y="1674812"/>
                </a:moveTo>
                <a:lnTo>
                  <a:pt x="865187" y="1715407"/>
                </a:lnTo>
                <a:lnTo>
                  <a:pt x="908050" y="1755775"/>
                </a:lnTo>
                <a:lnTo>
                  <a:pt x="908050" y="1674812"/>
                </a:lnTo>
                <a:lnTo>
                  <a:pt x="865187" y="1674812"/>
                </a:lnTo>
                <a:close/>
                <a:moveTo>
                  <a:pt x="619125" y="1287462"/>
                </a:moveTo>
                <a:lnTo>
                  <a:pt x="538162" y="1305075"/>
                </a:lnTo>
                <a:lnTo>
                  <a:pt x="541337" y="1308783"/>
                </a:lnTo>
                <a:lnTo>
                  <a:pt x="549728" y="1318980"/>
                </a:lnTo>
                <a:lnTo>
                  <a:pt x="555171" y="1325006"/>
                </a:lnTo>
                <a:lnTo>
                  <a:pt x="561068" y="1331495"/>
                </a:lnTo>
                <a:lnTo>
                  <a:pt x="567418" y="1337984"/>
                </a:lnTo>
                <a:lnTo>
                  <a:pt x="573768" y="1343778"/>
                </a:lnTo>
                <a:lnTo>
                  <a:pt x="576716" y="1346095"/>
                </a:lnTo>
                <a:lnTo>
                  <a:pt x="579437" y="1347949"/>
                </a:lnTo>
                <a:lnTo>
                  <a:pt x="581932" y="1349572"/>
                </a:lnTo>
                <a:lnTo>
                  <a:pt x="584200" y="1350267"/>
                </a:lnTo>
                <a:lnTo>
                  <a:pt x="586468" y="1350962"/>
                </a:lnTo>
                <a:lnTo>
                  <a:pt x="588055" y="1350499"/>
                </a:lnTo>
                <a:lnTo>
                  <a:pt x="590096" y="1350035"/>
                </a:lnTo>
                <a:lnTo>
                  <a:pt x="591911" y="1348876"/>
                </a:lnTo>
                <a:lnTo>
                  <a:pt x="593271" y="1347022"/>
                </a:lnTo>
                <a:lnTo>
                  <a:pt x="595086" y="1344705"/>
                </a:lnTo>
                <a:lnTo>
                  <a:pt x="596673" y="1341924"/>
                </a:lnTo>
                <a:lnTo>
                  <a:pt x="598034" y="1338447"/>
                </a:lnTo>
                <a:lnTo>
                  <a:pt x="599848" y="1334739"/>
                </a:lnTo>
                <a:lnTo>
                  <a:pt x="601209" y="1330104"/>
                </a:lnTo>
                <a:lnTo>
                  <a:pt x="604838" y="1319444"/>
                </a:lnTo>
                <a:lnTo>
                  <a:pt x="608239" y="1309015"/>
                </a:lnTo>
                <a:lnTo>
                  <a:pt x="611188" y="1301135"/>
                </a:lnTo>
                <a:lnTo>
                  <a:pt x="613682" y="1295573"/>
                </a:lnTo>
                <a:lnTo>
                  <a:pt x="615723" y="1291865"/>
                </a:lnTo>
                <a:lnTo>
                  <a:pt x="617084" y="1289316"/>
                </a:lnTo>
                <a:lnTo>
                  <a:pt x="618218" y="1288157"/>
                </a:lnTo>
                <a:lnTo>
                  <a:pt x="618898" y="1287694"/>
                </a:lnTo>
                <a:lnTo>
                  <a:pt x="619125" y="1287462"/>
                </a:lnTo>
                <a:close/>
                <a:moveTo>
                  <a:pt x="826181" y="1263650"/>
                </a:moveTo>
                <a:lnTo>
                  <a:pt x="813935" y="1264104"/>
                </a:lnTo>
                <a:lnTo>
                  <a:pt x="798059" y="1265240"/>
                </a:lnTo>
                <a:lnTo>
                  <a:pt x="778783" y="1266376"/>
                </a:lnTo>
                <a:lnTo>
                  <a:pt x="756784" y="1268193"/>
                </a:lnTo>
                <a:lnTo>
                  <a:pt x="733879" y="1270464"/>
                </a:lnTo>
                <a:lnTo>
                  <a:pt x="711654" y="1272736"/>
                </a:lnTo>
                <a:lnTo>
                  <a:pt x="674915" y="1276824"/>
                </a:lnTo>
                <a:lnTo>
                  <a:pt x="659947" y="1278641"/>
                </a:lnTo>
                <a:lnTo>
                  <a:pt x="654504" y="1293633"/>
                </a:lnTo>
                <a:lnTo>
                  <a:pt x="648834" y="1309532"/>
                </a:lnTo>
                <a:lnTo>
                  <a:pt x="641577" y="1328158"/>
                </a:lnTo>
                <a:lnTo>
                  <a:pt x="634093" y="1347465"/>
                </a:lnTo>
                <a:lnTo>
                  <a:pt x="630011" y="1356550"/>
                </a:lnTo>
                <a:lnTo>
                  <a:pt x="626382" y="1365182"/>
                </a:lnTo>
                <a:lnTo>
                  <a:pt x="622527" y="1372904"/>
                </a:lnTo>
                <a:lnTo>
                  <a:pt x="619125" y="1379491"/>
                </a:lnTo>
                <a:lnTo>
                  <a:pt x="616177" y="1384489"/>
                </a:lnTo>
                <a:lnTo>
                  <a:pt x="614590" y="1386306"/>
                </a:lnTo>
                <a:lnTo>
                  <a:pt x="613456" y="1387896"/>
                </a:lnTo>
                <a:lnTo>
                  <a:pt x="611868" y="1389031"/>
                </a:lnTo>
                <a:lnTo>
                  <a:pt x="610734" y="1390167"/>
                </a:lnTo>
                <a:lnTo>
                  <a:pt x="609373" y="1390848"/>
                </a:lnTo>
                <a:lnTo>
                  <a:pt x="608013" y="1391530"/>
                </a:lnTo>
                <a:lnTo>
                  <a:pt x="606652" y="1392211"/>
                </a:lnTo>
                <a:lnTo>
                  <a:pt x="605291" y="1392438"/>
                </a:lnTo>
                <a:lnTo>
                  <a:pt x="602343" y="1392666"/>
                </a:lnTo>
                <a:lnTo>
                  <a:pt x="599168" y="1392666"/>
                </a:lnTo>
                <a:lnTo>
                  <a:pt x="595993" y="1391757"/>
                </a:lnTo>
                <a:lnTo>
                  <a:pt x="592818" y="1390848"/>
                </a:lnTo>
                <a:lnTo>
                  <a:pt x="589643" y="1389258"/>
                </a:lnTo>
                <a:lnTo>
                  <a:pt x="586468" y="1387668"/>
                </a:lnTo>
                <a:lnTo>
                  <a:pt x="583066" y="1385624"/>
                </a:lnTo>
                <a:lnTo>
                  <a:pt x="576716" y="1381309"/>
                </a:lnTo>
                <a:lnTo>
                  <a:pt x="564243" y="1372223"/>
                </a:lnTo>
                <a:lnTo>
                  <a:pt x="561295" y="1370406"/>
                </a:lnTo>
                <a:lnTo>
                  <a:pt x="558573" y="1369043"/>
                </a:lnTo>
                <a:lnTo>
                  <a:pt x="556079" y="1367907"/>
                </a:lnTo>
                <a:lnTo>
                  <a:pt x="553811" y="1367226"/>
                </a:lnTo>
                <a:lnTo>
                  <a:pt x="551770" y="1366999"/>
                </a:lnTo>
                <a:lnTo>
                  <a:pt x="549729" y="1366772"/>
                </a:lnTo>
                <a:lnTo>
                  <a:pt x="547914" y="1366772"/>
                </a:lnTo>
                <a:lnTo>
                  <a:pt x="546100" y="1366999"/>
                </a:lnTo>
                <a:lnTo>
                  <a:pt x="544739" y="1367453"/>
                </a:lnTo>
                <a:lnTo>
                  <a:pt x="543379" y="1367907"/>
                </a:lnTo>
                <a:lnTo>
                  <a:pt x="541564" y="1369043"/>
                </a:lnTo>
                <a:lnTo>
                  <a:pt x="540204" y="1369724"/>
                </a:lnTo>
                <a:lnTo>
                  <a:pt x="539750" y="1370179"/>
                </a:lnTo>
                <a:lnTo>
                  <a:pt x="542018" y="1486020"/>
                </a:lnTo>
                <a:lnTo>
                  <a:pt x="564243" y="1486020"/>
                </a:lnTo>
                <a:lnTo>
                  <a:pt x="564243" y="1689083"/>
                </a:lnTo>
                <a:lnTo>
                  <a:pt x="568098" y="1689083"/>
                </a:lnTo>
                <a:lnTo>
                  <a:pt x="578531" y="1688856"/>
                </a:lnTo>
                <a:lnTo>
                  <a:pt x="593272" y="1688402"/>
                </a:lnTo>
                <a:lnTo>
                  <a:pt x="601890" y="1687720"/>
                </a:lnTo>
                <a:lnTo>
                  <a:pt x="611188" y="1687039"/>
                </a:lnTo>
                <a:lnTo>
                  <a:pt x="615950" y="1686585"/>
                </a:lnTo>
                <a:lnTo>
                  <a:pt x="621393" y="1686585"/>
                </a:lnTo>
                <a:lnTo>
                  <a:pt x="627290" y="1687039"/>
                </a:lnTo>
                <a:lnTo>
                  <a:pt x="633640" y="1687266"/>
                </a:lnTo>
                <a:lnTo>
                  <a:pt x="647020" y="1688402"/>
                </a:lnTo>
                <a:lnTo>
                  <a:pt x="661081" y="1690219"/>
                </a:lnTo>
                <a:lnTo>
                  <a:pt x="674915" y="1692263"/>
                </a:lnTo>
                <a:lnTo>
                  <a:pt x="687841" y="1694080"/>
                </a:lnTo>
                <a:lnTo>
                  <a:pt x="699408" y="1696352"/>
                </a:lnTo>
                <a:lnTo>
                  <a:pt x="709159" y="1698169"/>
                </a:lnTo>
                <a:lnTo>
                  <a:pt x="716643" y="1699532"/>
                </a:lnTo>
                <a:lnTo>
                  <a:pt x="719818" y="1699759"/>
                </a:lnTo>
                <a:lnTo>
                  <a:pt x="722540" y="1700213"/>
                </a:lnTo>
                <a:lnTo>
                  <a:pt x="725034" y="1700213"/>
                </a:lnTo>
                <a:lnTo>
                  <a:pt x="727302" y="1700213"/>
                </a:lnTo>
                <a:lnTo>
                  <a:pt x="729343" y="1699532"/>
                </a:lnTo>
                <a:lnTo>
                  <a:pt x="731384" y="1699077"/>
                </a:lnTo>
                <a:lnTo>
                  <a:pt x="733199" y="1698169"/>
                </a:lnTo>
                <a:lnTo>
                  <a:pt x="735013" y="1697033"/>
                </a:lnTo>
                <a:lnTo>
                  <a:pt x="736600" y="1695670"/>
                </a:lnTo>
                <a:lnTo>
                  <a:pt x="738642" y="1694080"/>
                </a:lnTo>
                <a:lnTo>
                  <a:pt x="742270" y="1689992"/>
                </a:lnTo>
                <a:lnTo>
                  <a:pt x="747033" y="1684768"/>
                </a:lnTo>
                <a:lnTo>
                  <a:pt x="749527" y="1681588"/>
                </a:lnTo>
                <a:lnTo>
                  <a:pt x="751795" y="1677499"/>
                </a:lnTo>
                <a:lnTo>
                  <a:pt x="753836" y="1672956"/>
                </a:lnTo>
                <a:lnTo>
                  <a:pt x="755650" y="1667732"/>
                </a:lnTo>
                <a:lnTo>
                  <a:pt x="757465" y="1662281"/>
                </a:lnTo>
                <a:lnTo>
                  <a:pt x="759052" y="1656148"/>
                </a:lnTo>
                <a:lnTo>
                  <a:pt x="760640" y="1649788"/>
                </a:lnTo>
                <a:lnTo>
                  <a:pt x="762227" y="1642974"/>
                </a:lnTo>
                <a:lnTo>
                  <a:pt x="764949" y="1628891"/>
                </a:lnTo>
                <a:lnTo>
                  <a:pt x="767670" y="1613900"/>
                </a:lnTo>
                <a:lnTo>
                  <a:pt x="770618" y="1598909"/>
                </a:lnTo>
                <a:lnTo>
                  <a:pt x="773567" y="1584372"/>
                </a:lnTo>
                <a:lnTo>
                  <a:pt x="781958" y="1549392"/>
                </a:lnTo>
                <a:lnTo>
                  <a:pt x="786947" y="1528268"/>
                </a:lnTo>
                <a:lnTo>
                  <a:pt x="792617" y="1506463"/>
                </a:lnTo>
                <a:lnTo>
                  <a:pt x="798513" y="1484203"/>
                </a:lnTo>
                <a:lnTo>
                  <a:pt x="801915" y="1473527"/>
                </a:lnTo>
                <a:lnTo>
                  <a:pt x="805090" y="1463079"/>
                </a:lnTo>
                <a:lnTo>
                  <a:pt x="808265" y="1453539"/>
                </a:lnTo>
                <a:lnTo>
                  <a:pt x="811440" y="1444226"/>
                </a:lnTo>
                <a:lnTo>
                  <a:pt x="815069" y="1435822"/>
                </a:lnTo>
                <a:lnTo>
                  <a:pt x="818244" y="1428099"/>
                </a:lnTo>
                <a:lnTo>
                  <a:pt x="820058" y="1424692"/>
                </a:lnTo>
                <a:lnTo>
                  <a:pt x="821419" y="1420831"/>
                </a:lnTo>
                <a:lnTo>
                  <a:pt x="824140" y="1412881"/>
                </a:lnTo>
                <a:lnTo>
                  <a:pt x="826408" y="1404704"/>
                </a:lnTo>
                <a:lnTo>
                  <a:pt x="828449" y="1396300"/>
                </a:lnTo>
                <a:lnTo>
                  <a:pt x="830036" y="1387668"/>
                </a:lnTo>
                <a:lnTo>
                  <a:pt x="831624" y="1378356"/>
                </a:lnTo>
                <a:lnTo>
                  <a:pt x="832758" y="1369497"/>
                </a:lnTo>
                <a:lnTo>
                  <a:pt x="833892" y="1360412"/>
                </a:lnTo>
                <a:lnTo>
                  <a:pt x="835706" y="1342240"/>
                </a:lnTo>
                <a:lnTo>
                  <a:pt x="837747" y="1324751"/>
                </a:lnTo>
                <a:lnTo>
                  <a:pt x="838881" y="1316574"/>
                </a:lnTo>
                <a:lnTo>
                  <a:pt x="839788" y="1308624"/>
                </a:lnTo>
                <a:lnTo>
                  <a:pt x="841376" y="1301128"/>
                </a:lnTo>
                <a:lnTo>
                  <a:pt x="842736" y="1294314"/>
                </a:lnTo>
                <a:lnTo>
                  <a:pt x="844324" y="1287954"/>
                </a:lnTo>
                <a:lnTo>
                  <a:pt x="845231" y="1282503"/>
                </a:lnTo>
                <a:lnTo>
                  <a:pt x="845911" y="1278187"/>
                </a:lnTo>
                <a:lnTo>
                  <a:pt x="846138" y="1274326"/>
                </a:lnTo>
                <a:lnTo>
                  <a:pt x="845911" y="1272736"/>
                </a:lnTo>
                <a:lnTo>
                  <a:pt x="845685" y="1271146"/>
                </a:lnTo>
                <a:lnTo>
                  <a:pt x="845458" y="1269783"/>
                </a:lnTo>
                <a:lnTo>
                  <a:pt x="845004" y="1268874"/>
                </a:lnTo>
                <a:lnTo>
                  <a:pt x="844324" y="1267739"/>
                </a:lnTo>
                <a:lnTo>
                  <a:pt x="843417" y="1266830"/>
                </a:lnTo>
                <a:lnTo>
                  <a:pt x="842510" y="1266149"/>
                </a:lnTo>
                <a:lnTo>
                  <a:pt x="841376" y="1265467"/>
                </a:lnTo>
                <a:lnTo>
                  <a:pt x="840015" y="1265013"/>
                </a:lnTo>
                <a:lnTo>
                  <a:pt x="838654" y="1264331"/>
                </a:lnTo>
                <a:lnTo>
                  <a:pt x="835253" y="1263877"/>
                </a:lnTo>
                <a:lnTo>
                  <a:pt x="831170" y="1263650"/>
                </a:lnTo>
                <a:lnTo>
                  <a:pt x="826181" y="1263650"/>
                </a:lnTo>
                <a:close/>
                <a:moveTo>
                  <a:pt x="2151062" y="963613"/>
                </a:moveTo>
                <a:lnTo>
                  <a:pt x="2151062" y="1035193"/>
                </a:lnTo>
                <a:lnTo>
                  <a:pt x="2195512" y="1080009"/>
                </a:lnTo>
                <a:lnTo>
                  <a:pt x="2195512" y="963613"/>
                </a:lnTo>
                <a:lnTo>
                  <a:pt x="2151062" y="963613"/>
                </a:lnTo>
                <a:close/>
                <a:moveTo>
                  <a:pt x="1301750" y="963613"/>
                </a:moveTo>
                <a:lnTo>
                  <a:pt x="1301750" y="977900"/>
                </a:lnTo>
                <a:lnTo>
                  <a:pt x="1346200" y="977900"/>
                </a:lnTo>
                <a:lnTo>
                  <a:pt x="1346200" y="963613"/>
                </a:lnTo>
                <a:lnTo>
                  <a:pt x="1301750" y="963613"/>
                </a:lnTo>
                <a:close/>
                <a:moveTo>
                  <a:pt x="182562" y="928687"/>
                </a:moveTo>
                <a:lnTo>
                  <a:pt x="206961" y="985837"/>
                </a:lnTo>
                <a:lnTo>
                  <a:pt x="241300" y="928687"/>
                </a:lnTo>
                <a:lnTo>
                  <a:pt x="182562" y="928687"/>
                </a:lnTo>
                <a:close/>
                <a:moveTo>
                  <a:pt x="1943794" y="676631"/>
                </a:moveTo>
                <a:lnTo>
                  <a:pt x="1909300" y="783480"/>
                </a:lnTo>
                <a:lnTo>
                  <a:pt x="1914401" y="783108"/>
                </a:lnTo>
                <a:lnTo>
                  <a:pt x="1928246" y="782651"/>
                </a:lnTo>
                <a:lnTo>
                  <a:pt x="1939368" y="782422"/>
                </a:lnTo>
                <a:lnTo>
                  <a:pt x="1947085" y="782651"/>
                </a:lnTo>
                <a:lnTo>
                  <a:pt x="1950263" y="782879"/>
                </a:lnTo>
                <a:lnTo>
                  <a:pt x="1954803" y="782879"/>
                </a:lnTo>
                <a:lnTo>
                  <a:pt x="1965925" y="782422"/>
                </a:lnTo>
                <a:lnTo>
                  <a:pt x="1981904" y="781773"/>
                </a:lnTo>
                <a:lnTo>
                  <a:pt x="1979044" y="773626"/>
                </a:lnTo>
                <a:lnTo>
                  <a:pt x="1964950" y="734713"/>
                </a:lnTo>
                <a:lnTo>
                  <a:pt x="1943794" y="676631"/>
                </a:lnTo>
                <a:close/>
                <a:moveTo>
                  <a:pt x="778019" y="0"/>
                </a:moveTo>
                <a:lnTo>
                  <a:pt x="787084" y="0"/>
                </a:lnTo>
                <a:lnTo>
                  <a:pt x="796376" y="681"/>
                </a:lnTo>
                <a:lnTo>
                  <a:pt x="805667" y="1588"/>
                </a:lnTo>
                <a:lnTo>
                  <a:pt x="815186" y="3176"/>
                </a:lnTo>
                <a:lnTo>
                  <a:pt x="824704" y="4991"/>
                </a:lnTo>
                <a:lnTo>
                  <a:pt x="843061" y="9301"/>
                </a:lnTo>
                <a:lnTo>
                  <a:pt x="851447" y="11570"/>
                </a:lnTo>
                <a:lnTo>
                  <a:pt x="859832" y="13839"/>
                </a:lnTo>
                <a:lnTo>
                  <a:pt x="867084" y="15881"/>
                </a:lnTo>
                <a:lnTo>
                  <a:pt x="874109" y="18149"/>
                </a:lnTo>
                <a:lnTo>
                  <a:pt x="880682" y="20645"/>
                </a:lnTo>
                <a:lnTo>
                  <a:pt x="887254" y="23140"/>
                </a:lnTo>
                <a:lnTo>
                  <a:pt x="892920" y="25862"/>
                </a:lnTo>
                <a:lnTo>
                  <a:pt x="898585" y="28585"/>
                </a:lnTo>
                <a:lnTo>
                  <a:pt x="903798" y="31534"/>
                </a:lnTo>
                <a:lnTo>
                  <a:pt x="908784" y="34483"/>
                </a:lnTo>
                <a:lnTo>
                  <a:pt x="913316" y="37886"/>
                </a:lnTo>
                <a:lnTo>
                  <a:pt x="917622" y="41289"/>
                </a:lnTo>
                <a:lnTo>
                  <a:pt x="921702" y="44919"/>
                </a:lnTo>
                <a:lnTo>
                  <a:pt x="925554" y="49002"/>
                </a:lnTo>
                <a:lnTo>
                  <a:pt x="929180" y="52859"/>
                </a:lnTo>
                <a:lnTo>
                  <a:pt x="932127" y="56489"/>
                </a:lnTo>
                <a:lnTo>
                  <a:pt x="934619" y="59665"/>
                </a:lnTo>
                <a:lnTo>
                  <a:pt x="936206" y="62387"/>
                </a:lnTo>
                <a:lnTo>
                  <a:pt x="937792" y="64883"/>
                </a:lnTo>
                <a:lnTo>
                  <a:pt x="938925" y="67151"/>
                </a:lnTo>
                <a:lnTo>
                  <a:pt x="939832" y="68966"/>
                </a:lnTo>
                <a:lnTo>
                  <a:pt x="940059" y="70554"/>
                </a:lnTo>
                <a:lnTo>
                  <a:pt x="940059" y="72142"/>
                </a:lnTo>
                <a:lnTo>
                  <a:pt x="939832" y="73277"/>
                </a:lnTo>
                <a:lnTo>
                  <a:pt x="939379" y="74184"/>
                </a:lnTo>
                <a:lnTo>
                  <a:pt x="938472" y="75092"/>
                </a:lnTo>
                <a:lnTo>
                  <a:pt x="937566" y="75545"/>
                </a:lnTo>
                <a:lnTo>
                  <a:pt x="936206" y="75999"/>
                </a:lnTo>
                <a:lnTo>
                  <a:pt x="933713" y="76453"/>
                </a:lnTo>
                <a:lnTo>
                  <a:pt x="930087" y="76680"/>
                </a:lnTo>
                <a:lnTo>
                  <a:pt x="927367" y="76906"/>
                </a:lnTo>
                <a:lnTo>
                  <a:pt x="926234" y="76906"/>
                </a:lnTo>
                <a:lnTo>
                  <a:pt x="925328" y="77360"/>
                </a:lnTo>
                <a:lnTo>
                  <a:pt x="924648" y="77814"/>
                </a:lnTo>
                <a:lnTo>
                  <a:pt x="924195" y="78268"/>
                </a:lnTo>
                <a:lnTo>
                  <a:pt x="923968" y="78948"/>
                </a:lnTo>
                <a:lnTo>
                  <a:pt x="923741" y="80309"/>
                </a:lnTo>
                <a:lnTo>
                  <a:pt x="923968" y="83486"/>
                </a:lnTo>
                <a:lnTo>
                  <a:pt x="924874" y="88703"/>
                </a:lnTo>
                <a:lnTo>
                  <a:pt x="926461" y="95509"/>
                </a:lnTo>
                <a:lnTo>
                  <a:pt x="927367" y="100046"/>
                </a:lnTo>
                <a:lnTo>
                  <a:pt x="928954" y="104584"/>
                </a:lnTo>
                <a:lnTo>
                  <a:pt x="931900" y="113658"/>
                </a:lnTo>
                <a:lnTo>
                  <a:pt x="938699" y="133168"/>
                </a:lnTo>
                <a:lnTo>
                  <a:pt x="941645" y="142243"/>
                </a:lnTo>
                <a:lnTo>
                  <a:pt x="943005" y="146553"/>
                </a:lnTo>
                <a:lnTo>
                  <a:pt x="943911" y="150637"/>
                </a:lnTo>
                <a:lnTo>
                  <a:pt x="944818" y="154493"/>
                </a:lnTo>
                <a:lnTo>
                  <a:pt x="945044" y="158123"/>
                </a:lnTo>
                <a:lnTo>
                  <a:pt x="944818" y="161072"/>
                </a:lnTo>
                <a:lnTo>
                  <a:pt x="944138" y="164022"/>
                </a:lnTo>
                <a:lnTo>
                  <a:pt x="942098" y="169693"/>
                </a:lnTo>
                <a:lnTo>
                  <a:pt x="940738" y="173323"/>
                </a:lnTo>
                <a:lnTo>
                  <a:pt x="939832" y="176726"/>
                </a:lnTo>
                <a:lnTo>
                  <a:pt x="938925" y="179902"/>
                </a:lnTo>
                <a:lnTo>
                  <a:pt x="938472" y="183078"/>
                </a:lnTo>
                <a:lnTo>
                  <a:pt x="938699" y="184439"/>
                </a:lnTo>
                <a:lnTo>
                  <a:pt x="938925" y="185800"/>
                </a:lnTo>
                <a:lnTo>
                  <a:pt x="939605" y="186935"/>
                </a:lnTo>
                <a:lnTo>
                  <a:pt x="940285" y="187842"/>
                </a:lnTo>
                <a:lnTo>
                  <a:pt x="947764" y="195556"/>
                </a:lnTo>
                <a:lnTo>
                  <a:pt x="954110" y="202361"/>
                </a:lnTo>
                <a:lnTo>
                  <a:pt x="959775" y="208487"/>
                </a:lnTo>
                <a:lnTo>
                  <a:pt x="964308" y="214158"/>
                </a:lnTo>
                <a:lnTo>
                  <a:pt x="967934" y="219149"/>
                </a:lnTo>
                <a:lnTo>
                  <a:pt x="970880" y="223686"/>
                </a:lnTo>
                <a:lnTo>
                  <a:pt x="973373" y="227543"/>
                </a:lnTo>
                <a:lnTo>
                  <a:pt x="974960" y="231400"/>
                </a:lnTo>
                <a:lnTo>
                  <a:pt x="975639" y="234349"/>
                </a:lnTo>
                <a:lnTo>
                  <a:pt x="976093" y="237071"/>
                </a:lnTo>
                <a:lnTo>
                  <a:pt x="975866" y="239340"/>
                </a:lnTo>
                <a:lnTo>
                  <a:pt x="975186" y="241155"/>
                </a:lnTo>
                <a:lnTo>
                  <a:pt x="974280" y="242970"/>
                </a:lnTo>
                <a:lnTo>
                  <a:pt x="972693" y="244104"/>
                </a:lnTo>
                <a:lnTo>
                  <a:pt x="970880" y="245465"/>
                </a:lnTo>
                <a:lnTo>
                  <a:pt x="968841" y="246373"/>
                </a:lnTo>
                <a:lnTo>
                  <a:pt x="967481" y="246826"/>
                </a:lnTo>
                <a:lnTo>
                  <a:pt x="966121" y="247280"/>
                </a:lnTo>
                <a:lnTo>
                  <a:pt x="962495" y="247507"/>
                </a:lnTo>
                <a:lnTo>
                  <a:pt x="959322" y="247734"/>
                </a:lnTo>
                <a:lnTo>
                  <a:pt x="955923" y="247961"/>
                </a:lnTo>
                <a:lnTo>
                  <a:pt x="954336" y="248188"/>
                </a:lnTo>
                <a:lnTo>
                  <a:pt x="952976" y="248868"/>
                </a:lnTo>
                <a:lnTo>
                  <a:pt x="951390" y="249322"/>
                </a:lnTo>
                <a:lnTo>
                  <a:pt x="950484" y="250456"/>
                </a:lnTo>
                <a:lnTo>
                  <a:pt x="949350" y="251817"/>
                </a:lnTo>
                <a:lnTo>
                  <a:pt x="948444" y="253405"/>
                </a:lnTo>
                <a:lnTo>
                  <a:pt x="947991" y="255447"/>
                </a:lnTo>
                <a:lnTo>
                  <a:pt x="947764" y="257943"/>
                </a:lnTo>
                <a:lnTo>
                  <a:pt x="947537" y="261346"/>
                </a:lnTo>
                <a:lnTo>
                  <a:pt x="946857" y="265883"/>
                </a:lnTo>
                <a:lnTo>
                  <a:pt x="945951" y="275411"/>
                </a:lnTo>
                <a:lnTo>
                  <a:pt x="944818" y="285393"/>
                </a:lnTo>
                <a:lnTo>
                  <a:pt x="944365" y="289703"/>
                </a:lnTo>
                <a:lnTo>
                  <a:pt x="944138" y="293106"/>
                </a:lnTo>
                <a:lnTo>
                  <a:pt x="944365" y="296282"/>
                </a:lnTo>
                <a:lnTo>
                  <a:pt x="945044" y="299458"/>
                </a:lnTo>
                <a:lnTo>
                  <a:pt x="945498" y="302408"/>
                </a:lnTo>
                <a:lnTo>
                  <a:pt x="945724" y="305584"/>
                </a:lnTo>
                <a:lnTo>
                  <a:pt x="945724" y="306718"/>
                </a:lnTo>
                <a:lnTo>
                  <a:pt x="945498" y="308079"/>
                </a:lnTo>
                <a:lnTo>
                  <a:pt x="945271" y="309214"/>
                </a:lnTo>
                <a:lnTo>
                  <a:pt x="944818" y="310348"/>
                </a:lnTo>
                <a:lnTo>
                  <a:pt x="943911" y="311482"/>
                </a:lnTo>
                <a:lnTo>
                  <a:pt x="942778" y="312390"/>
                </a:lnTo>
                <a:lnTo>
                  <a:pt x="941418" y="313524"/>
                </a:lnTo>
                <a:lnTo>
                  <a:pt x="939832" y="314205"/>
                </a:lnTo>
                <a:lnTo>
                  <a:pt x="938019" y="315112"/>
                </a:lnTo>
                <a:lnTo>
                  <a:pt x="936433" y="316473"/>
                </a:lnTo>
                <a:lnTo>
                  <a:pt x="935299" y="317834"/>
                </a:lnTo>
                <a:lnTo>
                  <a:pt x="934166" y="319876"/>
                </a:lnTo>
                <a:lnTo>
                  <a:pt x="933033" y="321918"/>
                </a:lnTo>
                <a:lnTo>
                  <a:pt x="932353" y="324413"/>
                </a:lnTo>
                <a:lnTo>
                  <a:pt x="931900" y="326909"/>
                </a:lnTo>
                <a:lnTo>
                  <a:pt x="931447" y="329404"/>
                </a:lnTo>
                <a:lnTo>
                  <a:pt x="930540" y="335076"/>
                </a:lnTo>
                <a:lnTo>
                  <a:pt x="929860" y="340521"/>
                </a:lnTo>
                <a:lnTo>
                  <a:pt x="929634" y="345738"/>
                </a:lnTo>
                <a:lnTo>
                  <a:pt x="928954" y="350729"/>
                </a:lnTo>
                <a:lnTo>
                  <a:pt x="928274" y="354813"/>
                </a:lnTo>
                <a:lnTo>
                  <a:pt x="927594" y="359123"/>
                </a:lnTo>
                <a:lnTo>
                  <a:pt x="927141" y="361165"/>
                </a:lnTo>
                <a:lnTo>
                  <a:pt x="926687" y="362980"/>
                </a:lnTo>
                <a:lnTo>
                  <a:pt x="925781" y="364795"/>
                </a:lnTo>
                <a:lnTo>
                  <a:pt x="924874" y="366156"/>
                </a:lnTo>
                <a:lnTo>
                  <a:pt x="923515" y="367744"/>
                </a:lnTo>
                <a:lnTo>
                  <a:pt x="921928" y="368652"/>
                </a:lnTo>
                <a:lnTo>
                  <a:pt x="919889" y="369786"/>
                </a:lnTo>
                <a:lnTo>
                  <a:pt x="917622" y="370466"/>
                </a:lnTo>
                <a:lnTo>
                  <a:pt x="914903" y="370920"/>
                </a:lnTo>
                <a:lnTo>
                  <a:pt x="911730" y="371147"/>
                </a:lnTo>
                <a:lnTo>
                  <a:pt x="908330" y="370920"/>
                </a:lnTo>
                <a:lnTo>
                  <a:pt x="904025" y="370693"/>
                </a:lnTo>
                <a:lnTo>
                  <a:pt x="894959" y="369332"/>
                </a:lnTo>
                <a:lnTo>
                  <a:pt x="885441" y="367290"/>
                </a:lnTo>
                <a:lnTo>
                  <a:pt x="866404" y="362980"/>
                </a:lnTo>
                <a:lnTo>
                  <a:pt x="848727" y="359123"/>
                </a:lnTo>
                <a:lnTo>
                  <a:pt x="841248" y="357535"/>
                </a:lnTo>
                <a:lnTo>
                  <a:pt x="834903" y="356855"/>
                </a:lnTo>
                <a:lnTo>
                  <a:pt x="831050" y="356628"/>
                </a:lnTo>
                <a:lnTo>
                  <a:pt x="827197" y="357081"/>
                </a:lnTo>
                <a:lnTo>
                  <a:pt x="824024" y="357762"/>
                </a:lnTo>
                <a:lnTo>
                  <a:pt x="821305" y="358896"/>
                </a:lnTo>
                <a:lnTo>
                  <a:pt x="818812" y="360031"/>
                </a:lnTo>
                <a:lnTo>
                  <a:pt x="816546" y="361846"/>
                </a:lnTo>
                <a:lnTo>
                  <a:pt x="814733" y="363434"/>
                </a:lnTo>
                <a:lnTo>
                  <a:pt x="812920" y="365702"/>
                </a:lnTo>
                <a:lnTo>
                  <a:pt x="811333" y="367744"/>
                </a:lnTo>
                <a:lnTo>
                  <a:pt x="810200" y="370013"/>
                </a:lnTo>
                <a:lnTo>
                  <a:pt x="807934" y="374550"/>
                </a:lnTo>
                <a:lnTo>
                  <a:pt x="806121" y="378634"/>
                </a:lnTo>
                <a:lnTo>
                  <a:pt x="804308" y="382490"/>
                </a:lnTo>
                <a:lnTo>
                  <a:pt x="803401" y="383851"/>
                </a:lnTo>
                <a:lnTo>
                  <a:pt x="803174" y="385893"/>
                </a:lnTo>
                <a:lnTo>
                  <a:pt x="803401" y="387708"/>
                </a:lnTo>
                <a:lnTo>
                  <a:pt x="804081" y="389523"/>
                </a:lnTo>
                <a:lnTo>
                  <a:pt x="804761" y="391791"/>
                </a:lnTo>
                <a:lnTo>
                  <a:pt x="805894" y="394060"/>
                </a:lnTo>
                <a:lnTo>
                  <a:pt x="808840" y="399051"/>
                </a:lnTo>
                <a:lnTo>
                  <a:pt x="816546" y="410167"/>
                </a:lnTo>
                <a:lnTo>
                  <a:pt x="820852" y="416293"/>
                </a:lnTo>
                <a:lnTo>
                  <a:pt x="824704" y="423099"/>
                </a:lnTo>
                <a:lnTo>
                  <a:pt x="842835" y="456901"/>
                </a:lnTo>
                <a:lnTo>
                  <a:pt x="851447" y="473462"/>
                </a:lnTo>
                <a:lnTo>
                  <a:pt x="858245" y="485259"/>
                </a:lnTo>
                <a:lnTo>
                  <a:pt x="863458" y="494106"/>
                </a:lnTo>
                <a:lnTo>
                  <a:pt x="865724" y="497963"/>
                </a:lnTo>
                <a:lnTo>
                  <a:pt x="867990" y="502274"/>
                </a:lnTo>
                <a:lnTo>
                  <a:pt x="869350" y="506130"/>
                </a:lnTo>
                <a:lnTo>
                  <a:pt x="870030" y="508399"/>
                </a:lnTo>
                <a:lnTo>
                  <a:pt x="870483" y="510441"/>
                </a:lnTo>
                <a:lnTo>
                  <a:pt x="870710" y="512482"/>
                </a:lnTo>
                <a:lnTo>
                  <a:pt x="870710" y="514524"/>
                </a:lnTo>
                <a:lnTo>
                  <a:pt x="870483" y="516793"/>
                </a:lnTo>
                <a:lnTo>
                  <a:pt x="869804" y="518834"/>
                </a:lnTo>
                <a:lnTo>
                  <a:pt x="869577" y="521330"/>
                </a:lnTo>
                <a:lnTo>
                  <a:pt x="869350" y="523825"/>
                </a:lnTo>
                <a:lnTo>
                  <a:pt x="869577" y="526548"/>
                </a:lnTo>
                <a:lnTo>
                  <a:pt x="870030" y="529497"/>
                </a:lnTo>
                <a:lnTo>
                  <a:pt x="870937" y="532446"/>
                </a:lnTo>
                <a:lnTo>
                  <a:pt x="872070" y="535622"/>
                </a:lnTo>
                <a:lnTo>
                  <a:pt x="873430" y="539025"/>
                </a:lnTo>
                <a:lnTo>
                  <a:pt x="875016" y="542201"/>
                </a:lnTo>
                <a:lnTo>
                  <a:pt x="876829" y="545604"/>
                </a:lnTo>
                <a:lnTo>
                  <a:pt x="878869" y="548780"/>
                </a:lnTo>
                <a:lnTo>
                  <a:pt x="881135" y="552410"/>
                </a:lnTo>
                <a:lnTo>
                  <a:pt x="883175" y="555586"/>
                </a:lnTo>
                <a:lnTo>
                  <a:pt x="885668" y="558762"/>
                </a:lnTo>
                <a:lnTo>
                  <a:pt x="888387" y="561938"/>
                </a:lnTo>
                <a:lnTo>
                  <a:pt x="890880" y="564888"/>
                </a:lnTo>
                <a:lnTo>
                  <a:pt x="893826" y="568064"/>
                </a:lnTo>
                <a:lnTo>
                  <a:pt x="916489" y="591204"/>
                </a:lnTo>
                <a:lnTo>
                  <a:pt x="952976" y="628409"/>
                </a:lnTo>
                <a:lnTo>
                  <a:pt x="971787" y="647239"/>
                </a:lnTo>
                <a:lnTo>
                  <a:pt x="988557" y="664026"/>
                </a:lnTo>
                <a:lnTo>
                  <a:pt x="995809" y="670832"/>
                </a:lnTo>
                <a:lnTo>
                  <a:pt x="1001928" y="676277"/>
                </a:lnTo>
                <a:lnTo>
                  <a:pt x="1006688" y="680587"/>
                </a:lnTo>
                <a:lnTo>
                  <a:pt x="1009634" y="682856"/>
                </a:lnTo>
                <a:lnTo>
                  <a:pt x="1013033" y="685125"/>
                </a:lnTo>
                <a:lnTo>
                  <a:pt x="1018472" y="688981"/>
                </a:lnTo>
                <a:lnTo>
                  <a:pt x="1035243" y="701232"/>
                </a:lnTo>
                <a:lnTo>
                  <a:pt x="1057679" y="718020"/>
                </a:lnTo>
                <a:lnTo>
                  <a:pt x="1070597" y="727775"/>
                </a:lnTo>
                <a:lnTo>
                  <a:pt x="1084421" y="737757"/>
                </a:lnTo>
                <a:lnTo>
                  <a:pt x="1098926" y="747739"/>
                </a:lnTo>
                <a:lnTo>
                  <a:pt x="1113657" y="757947"/>
                </a:lnTo>
                <a:lnTo>
                  <a:pt x="1128841" y="767929"/>
                </a:lnTo>
                <a:lnTo>
                  <a:pt x="1144025" y="777684"/>
                </a:lnTo>
                <a:lnTo>
                  <a:pt x="1158756" y="786532"/>
                </a:lnTo>
                <a:lnTo>
                  <a:pt x="1166235" y="790842"/>
                </a:lnTo>
                <a:lnTo>
                  <a:pt x="1173260" y="794472"/>
                </a:lnTo>
                <a:lnTo>
                  <a:pt x="1180286" y="798102"/>
                </a:lnTo>
                <a:lnTo>
                  <a:pt x="1187085" y="801505"/>
                </a:lnTo>
                <a:lnTo>
                  <a:pt x="1193657" y="804454"/>
                </a:lnTo>
                <a:lnTo>
                  <a:pt x="1200229" y="807176"/>
                </a:lnTo>
                <a:lnTo>
                  <a:pt x="1205215" y="809445"/>
                </a:lnTo>
                <a:lnTo>
                  <a:pt x="1209521" y="811260"/>
                </a:lnTo>
                <a:lnTo>
                  <a:pt x="1213374" y="813529"/>
                </a:lnTo>
                <a:lnTo>
                  <a:pt x="1216546" y="815570"/>
                </a:lnTo>
                <a:lnTo>
                  <a:pt x="1219266" y="817839"/>
                </a:lnTo>
                <a:lnTo>
                  <a:pt x="1221306" y="820108"/>
                </a:lnTo>
                <a:lnTo>
                  <a:pt x="1222892" y="821923"/>
                </a:lnTo>
                <a:lnTo>
                  <a:pt x="1224252" y="824191"/>
                </a:lnTo>
                <a:lnTo>
                  <a:pt x="1224688" y="825500"/>
                </a:lnTo>
                <a:lnTo>
                  <a:pt x="1394461" y="825500"/>
                </a:lnTo>
                <a:lnTo>
                  <a:pt x="1407672" y="816269"/>
                </a:lnTo>
                <a:lnTo>
                  <a:pt x="1406764" y="814679"/>
                </a:lnTo>
                <a:lnTo>
                  <a:pt x="1405176" y="810816"/>
                </a:lnTo>
                <a:lnTo>
                  <a:pt x="1404041" y="808090"/>
                </a:lnTo>
                <a:lnTo>
                  <a:pt x="1403133" y="804909"/>
                </a:lnTo>
                <a:lnTo>
                  <a:pt x="1402226" y="801274"/>
                </a:lnTo>
                <a:lnTo>
                  <a:pt x="1401318" y="797866"/>
                </a:lnTo>
                <a:lnTo>
                  <a:pt x="1400864" y="794004"/>
                </a:lnTo>
                <a:lnTo>
                  <a:pt x="1400637" y="789915"/>
                </a:lnTo>
                <a:lnTo>
                  <a:pt x="1400864" y="786052"/>
                </a:lnTo>
                <a:lnTo>
                  <a:pt x="1401545" y="782190"/>
                </a:lnTo>
                <a:lnTo>
                  <a:pt x="1402453" y="780145"/>
                </a:lnTo>
                <a:lnTo>
                  <a:pt x="1403133" y="778328"/>
                </a:lnTo>
                <a:lnTo>
                  <a:pt x="1404041" y="776510"/>
                </a:lnTo>
                <a:lnTo>
                  <a:pt x="1405176" y="774693"/>
                </a:lnTo>
                <a:lnTo>
                  <a:pt x="1406310" y="773102"/>
                </a:lnTo>
                <a:lnTo>
                  <a:pt x="1407899" y="771512"/>
                </a:lnTo>
                <a:lnTo>
                  <a:pt x="1409487" y="770149"/>
                </a:lnTo>
                <a:lnTo>
                  <a:pt x="1411529" y="768558"/>
                </a:lnTo>
                <a:lnTo>
                  <a:pt x="1416068" y="765605"/>
                </a:lnTo>
                <a:lnTo>
                  <a:pt x="1421060" y="762197"/>
                </a:lnTo>
                <a:lnTo>
                  <a:pt x="1432406" y="753336"/>
                </a:lnTo>
                <a:lnTo>
                  <a:pt x="1446475" y="743340"/>
                </a:lnTo>
                <a:lnTo>
                  <a:pt x="1454418" y="737433"/>
                </a:lnTo>
                <a:lnTo>
                  <a:pt x="1463041" y="731753"/>
                </a:lnTo>
                <a:lnTo>
                  <a:pt x="1472571" y="725846"/>
                </a:lnTo>
                <a:lnTo>
                  <a:pt x="1482556" y="719939"/>
                </a:lnTo>
                <a:lnTo>
                  <a:pt x="1493448" y="713577"/>
                </a:lnTo>
                <a:lnTo>
                  <a:pt x="1504794" y="707670"/>
                </a:lnTo>
                <a:lnTo>
                  <a:pt x="1517275" y="701763"/>
                </a:lnTo>
                <a:lnTo>
                  <a:pt x="1530436" y="695856"/>
                </a:lnTo>
                <a:lnTo>
                  <a:pt x="1544279" y="690404"/>
                </a:lnTo>
                <a:lnTo>
                  <a:pt x="1558802" y="684951"/>
                </a:lnTo>
                <a:lnTo>
                  <a:pt x="1584671" y="676318"/>
                </a:lnTo>
                <a:lnTo>
                  <a:pt x="1607363" y="669502"/>
                </a:lnTo>
                <a:lnTo>
                  <a:pt x="1626878" y="664049"/>
                </a:lnTo>
                <a:lnTo>
                  <a:pt x="1643443" y="659732"/>
                </a:lnTo>
                <a:lnTo>
                  <a:pt x="1657739" y="656552"/>
                </a:lnTo>
                <a:lnTo>
                  <a:pt x="1669539" y="654507"/>
                </a:lnTo>
                <a:lnTo>
                  <a:pt x="1679070" y="653144"/>
                </a:lnTo>
                <a:lnTo>
                  <a:pt x="1686331" y="652462"/>
                </a:lnTo>
                <a:lnTo>
                  <a:pt x="1689735" y="652462"/>
                </a:lnTo>
                <a:lnTo>
                  <a:pt x="1693366" y="652462"/>
                </a:lnTo>
                <a:lnTo>
                  <a:pt x="1697451" y="653144"/>
                </a:lnTo>
                <a:lnTo>
                  <a:pt x="1701535" y="653825"/>
                </a:lnTo>
                <a:lnTo>
                  <a:pt x="1710158" y="655188"/>
                </a:lnTo>
                <a:lnTo>
                  <a:pt x="1718554" y="657233"/>
                </a:lnTo>
                <a:lnTo>
                  <a:pt x="1725816" y="659505"/>
                </a:lnTo>
                <a:lnTo>
                  <a:pt x="1732170" y="661323"/>
                </a:lnTo>
                <a:lnTo>
                  <a:pt x="1737843" y="662913"/>
                </a:lnTo>
                <a:lnTo>
                  <a:pt x="1757955" y="825500"/>
                </a:lnTo>
                <a:lnTo>
                  <a:pt x="1795330" y="825500"/>
                </a:lnTo>
                <a:lnTo>
                  <a:pt x="1795464" y="825183"/>
                </a:lnTo>
                <a:lnTo>
                  <a:pt x="1796372" y="823354"/>
                </a:lnTo>
                <a:lnTo>
                  <a:pt x="1797734" y="821525"/>
                </a:lnTo>
                <a:lnTo>
                  <a:pt x="1799096" y="819924"/>
                </a:lnTo>
                <a:lnTo>
                  <a:pt x="1802727" y="816265"/>
                </a:lnTo>
                <a:lnTo>
                  <a:pt x="1806813" y="812835"/>
                </a:lnTo>
                <a:lnTo>
                  <a:pt x="1811807" y="809405"/>
                </a:lnTo>
                <a:lnTo>
                  <a:pt x="1817254" y="806432"/>
                </a:lnTo>
                <a:lnTo>
                  <a:pt x="1822928" y="803002"/>
                </a:lnTo>
                <a:lnTo>
                  <a:pt x="1829284" y="800258"/>
                </a:lnTo>
                <a:lnTo>
                  <a:pt x="1835639" y="797514"/>
                </a:lnTo>
                <a:lnTo>
                  <a:pt x="1842222" y="794999"/>
                </a:lnTo>
                <a:lnTo>
                  <a:pt x="1849712" y="792712"/>
                </a:lnTo>
                <a:lnTo>
                  <a:pt x="1856734" y="791048"/>
                </a:lnTo>
                <a:lnTo>
                  <a:pt x="1803400" y="640325"/>
                </a:lnTo>
                <a:lnTo>
                  <a:pt x="1969600" y="134937"/>
                </a:lnTo>
                <a:lnTo>
                  <a:pt x="2003338" y="139243"/>
                </a:lnTo>
                <a:lnTo>
                  <a:pt x="2091185" y="215534"/>
                </a:lnTo>
                <a:lnTo>
                  <a:pt x="2092325" y="215676"/>
                </a:lnTo>
                <a:lnTo>
                  <a:pt x="2092111" y="216338"/>
                </a:lnTo>
                <a:lnTo>
                  <a:pt x="2092325" y="216524"/>
                </a:lnTo>
                <a:lnTo>
                  <a:pt x="1963865" y="614454"/>
                </a:lnTo>
                <a:lnTo>
                  <a:pt x="1994048" y="697384"/>
                </a:lnTo>
                <a:lnTo>
                  <a:pt x="2016098" y="758694"/>
                </a:lnTo>
                <a:lnTo>
                  <a:pt x="2023600" y="779961"/>
                </a:lnTo>
                <a:lnTo>
                  <a:pt x="2024052" y="781280"/>
                </a:lnTo>
                <a:lnTo>
                  <a:pt x="2026755" y="781507"/>
                </a:lnTo>
                <a:lnTo>
                  <a:pt x="2031294" y="781965"/>
                </a:lnTo>
                <a:lnTo>
                  <a:pt x="2034926" y="782879"/>
                </a:lnTo>
                <a:lnTo>
                  <a:pt x="2036288" y="783337"/>
                </a:lnTo>
                <a:lnTo>
                  <a:pt x="2037423" y="783794"/>
                </a:lnTo>
                <a:lnTo>
                  <a:pt x="2039011" y="785166"/>
                </a:lnTo>
                <a:lnTo>
                  <a:pt x="2041054" y="786767"/>
                </a:lnTo>
                <a:lnTo>
                  <a:pt x="2045140" y="790654"/>
                </a:lnTo>
                <a:lnTo>
                  <a:pt x="2048999" y="794999"/>
                </a:lnTo>
                <a:lnTo>
                  <a:pt x="2052857" y="800030"/>
                </a:lnTo>
                <a:lnTo>
                  <a:pt x="2056035" y="804603"/>
                </a:lnTo>
                <a:lnTo>
                  <a:pt x="2058532" y="809176"/>
                </a:lnTo>
                <a:lnTo>
                  <a:pt x="2060120" y="812606"/>
                </a:lnTo>
                <a:lnTo>
                  <a:pt x="2060801" y="813978"/>
                </a:lnTo>
                <a:lnTo>
                  <a:pt x="2061028" y="815122"/>
                </a:lnTo>
                <a:lnTo>
                  <a:pt x="2061217" y="825500"/>
                </a:lnTo>
                <a:lnTo>
                  <a:pt x="2617787" y="825500"/>
                </a:lnTo>
                <a:lnTo>
                  <a:pt x="2617787" y="866775"/>
                </a:lnTo>
                <a:lnTo>
                  <a:pt x="2617787" y="874713"/>
                </a:lnTo>
                <a:lnTo>
                  <a:pt x="2617787" y="963613"/>
                </a:lnTo>
                <a:lnTo>
                  <a:pt x="2249487" y="963613"/>
                </a:lnTo>
                <a:lnTo>
                  <a:pt x="2249487" y="2002513"/>
                </a:lnTo>
                <a:lnTo>
                  <a:pt x="2249487" y="2005235"/>
                </a:lnTo>
                <a:lnTo>
                  <a:pt x="2249026" y="2007504"/>
                </a:lnTo>
                <a:lnTo>
                  <a:pt x="2248565" y="2009999"/>
                </a:lnTo>
                <a:lnTo>
                  <a:pt x="2247642" y="2012267"/>
                </a:lnTo>
                <a:lnTo>
                  <a:pt x="2246489" y="2014536"/>
                </a:lnTo>
                <a:lnTo>
                  <a:pt x="2245335" y="2016577"/>
                </a:lnTo>
                <a:lnTo>
                  <a:pt x="2243951" y="2018165"/>
                </a:lnTo>
                <a:lnTo>
                  <a:pt x="2242337" y="2019980"/>
                </a:lnTo>
                <a:lnTo>
                  <a:pt x="2240491" y="2021794"/>
                </a:lnTo>
                <a:lnTo>
                  <a:pt x="2238646" y="2022928"/>
                </a:lnTo>
                <a:lnTo>
                  <a:pt x="2236570" y="2024289"/>
                </a:lnTo>
                <a:lnTo>
                  <a:pt x="2234494" y="2025197"/>
                </a:lnTo>
                <a:lnTo>
                  <a:pt x="2232188" y="2026104"/>
                </a:lnTo>
                <a:lnTo>
                  <a:pt x="2229650" y="2026558"/>
                </a:lnTo>
                <a:lnTo>
                  <a:pt x="2227113" y="2027238"/>
                </a:lnTo>
                <a:lnTo>
                  <a:pt x="2224576" y="2027238"/>
                </a:lnTo>
                <a:lnTo>
                  <a:pt x="2220424" y="2027238"/>
                </a:lnTo>
                <a:lnTo>
                  <a:pt x="2217887" y="2027238"/>
                </a:lnTo>
                <a:lnTo>
                  <a:pt x="2215580" y="2026558"/>
                </a:lnTo>
                <a:lnTo>
                  <a:pt x="2213043" y="2026104"/>
                </a:lnTo>
                <a:lnTo>
                  <a:pt x="2210736" y="2025197"/>
                </a:lnTo>
                <a:lnTo>
                  <a:pt x="2208429" y="2024289"/>
                </a:lnTo>
                <a:lnTo>
                  <a:pt x="2206353" y="2022928"/>
                </a:lnTo>
                <a:lnTo>
                  <a:pt x="2204739" y="2021794"/>
                </a:lnTo>
                <a:lnTo>
                  <a:pt x="2202893" y="2019980"/>
                </a:lnTo>
                <a:lnTo>
                  <a:pt x="2201279" y="2018165"/>
                </a:lnTo>
                <a:lnTo>
                  <a:pt x="2199895" y="2016577"/>
                </a:lnTo>
                <a:lnTo>
                  <a:pt x="2198742" y="2014536"/>
                </a:lnTo>
                <a:lnTo>
                  <a:pt x="2197588" y="2012267"/>
                </a:lnTo>
                <a:lnTo>
                  <a:pt x="2196666" y="2009999"/>
                </a:lnTo>
                <a:lnTo>
                  <a:pt x="2196204" y="2007504"/>
                </a:lnTo>
                <a:lnTo>
                  <a:pt x="2195512" y="2005235"/>
                </a:lnTo>
                <a:lnTo>
                  <a:pt x="2195512" y="2002513"/>
                </a:lnTo>
                <a:lnTo>
                  <a:pt x="2195512" y="1138896"/>
                </a:lnTo>
                <a:lnTo>
                  <a:pt x="2151062" y="1092447"/>
                </a:lnTo>
                <a:lnTo>
                  <a:pt x="2151062" y="1888408"/>
                </a:lnTo>
                <a:lnTo>
                  <a:pt x="2150835" y="1890907"/>
                </a:lnTo>
                <a:lnTo>
                  <a:pt x="2150607" y="1893632"/>
                </a:lnTo>
                <a:lnTo>
                  <a:pt x="2149924" y="1896130"/>
                </a:lnTo>
                <a:lnTo>
                  <a:pt x="2149240" y="1898628"/>
                </a:lnTo>
                <a:lnTo>
                  <a:pt x="2148102" y="1900899"/>
                </a:lnTo>
                <a:lnTo>
                  <a:pt x="2146963" y="1903170"/>
                </a:lnTo>
                <a:lnTo>
                  <a:pt x="2145369" y="1905214"/>
                </a:lnTo>
                <a:lnTo>
                  <a:pt x="2144002" y="1906804"/>
                </a:lnTo>
                <a:lnTo>
                  <a:pt x="2142180" y="1908620"/>
                </a:lnTo>
                <a:lnTo>
                  <a:pt x="2140131" y="1909983"/>
                </a:lnTo>
                <a:lnTo>
                  <a:pt x="2138309" y="1911573"/>
                </a:lnTo>
                <a:lnTo>
                  <a:pt x="2136031" y="1912481"/>
                </a:lnTo>
                <a:lnTo>
                  <a:pt x="2133754" y="1913617"/>
                </a:lnTo>
                <a:lnTo>
                  <a:pt x="2131476" y="1914071"/>
                </a:lnTo>
                <a:lnTo>
                  <a:pt x="2128971" y="1914525"/>
                </a:lnTo>
                <a:lnTo>
                  <a:pt x="2126466" y="1914525"/>
                </a:lnTo>
                <a:lnTo>
                  <a:pt x="2122367" y="1914525"/>
                </a:lnTo>
                <a:lnTo>
                  <a:pt x="2119862" y="1914525"/>
                </a:lnTo>
                <a:lnTo>
                  <a:pt x="2117356" y="1914071"/>
                </a:lnTo>
                <a:lnTo>
                  <a:pt x="2115079" y="1913617"/>
                </a:lnTo>
                <a:lnTo>
                  <a:pt x="2112801" y="1912481"/>
                </a:lnTo>
                <a:lnTo>
                  <a:pt x="2110524" y="1911573"/>
                </a:lnTo>
                <a:lnTo>
                  <a:pt x="2108702" y="1909983"/>
                </a:lnTo>
                <a:lnTo>
                  <a:pt x="2106652" y="1908620"/>
                </a:lnTo>
                <a:lnTo>
                  <a:pt x="2104830" y="1906804"/>
                </a:lnTo>
                <a:lnTo>
                  <a:pt x="2103464" y="1905214"/>
                </a:lnTo>
                <a:lnTo>
                  <a:pt x="2101870" y="1903170"/>
                </a:lnTo>
                <a:lnTo>
                  <a:pt x="2100731" y="1900899"/>
                </a:lnTo>
                <a:lnTo>
                  <a:pt x="2099592" y="1898628"/>
                </a:lnTo>
                <a:lnTo>
                  <a:pt x="2098909" y="1896130"/>
                </a:lnTo>
                <a:lnTo>
                  <a:pt x="2098226" y="1893632"/>
                </a:lnTo>
                <a:lnTo>
                  <a:pt x="2097998" y="1890907"/>
                </a:lnTo>
                <a:lnTo>
                  <a:pt x="2097543" y="1888408"/>
                </a:lnTo>
                <a:lnTo>
                  <a:pt x="2097099" y="963613"/>
                </a:lnTo>
                <a:lnTo>
                  <a:pt x="1400175" y="963613"/>
                </a:lnTo>
                <a:lnTo>
                  <a:pt x="1400175" y="977900"/>
                </a:lnTo>
                <a:lnTo>
                  <a:pt x="1631496" y="977900"/>
                </a:lnTo>
                <a:lnTo>
                  <a:pt x="1638300" y="978127"/>
                </a:lnTo>
                <a:lnTo>
                  <a:pt x="1644650" y="979035"/>
                </a:lnTo>
                <a:lnTo>
                  <a:pt x="1651000" y="979943"/>
                </a:lnTo>
                <a:lnTo>
                  <a:pt x="1657123" y="981077"/>
                </a:lnTo>
                <a:lnTo>
                  <a:pt x="1662793" y="982666"/>
                </a:lnTo>
                <a:lnTo>
                  <a:pt x="1668235" y="984709"/>
                </a:lnTo>
                <a:lnTo>
                  <a:pt x="1673225" y="986978"/>
                </a:lnTo>
                <a:lnTo>
                  <a:pt x="1677760" y="989702"/>
                </a:lnTo>
                <a:lnTo>
                  <a:pt x="1682069" y="992425"/>
                </a:lnTo>
                <a:lnTo>
                  <a:pt x="1685698" y="995376"/>
                </a:lnTo>
                <a:lnTo>
                  <a:pt x="1689100" y="998553"/>
                </a:lnTo>
                <a:lnTo>
                  <a:pt x="1691821" y="1001957"/>
                </a:lnTo>
                <a:lnTo>
                  <a:pt x="1694089" y="1005589"/>
                </a:lnTo>
                <a:lnTo>
                  <a:pt x="1694996" y="1007404"/>
                </a:lnTo>
                <a:lnTo>
                  <a:pt x="1695677" y="1009220"/>
                </a:lnTo>
                <a:lnTo>
                  <a:pt x="1696130" y="1011263"/>
                </a:lnTo>
                <a:lnTo>
                  <a:pt x="1696810" y="1013078"/>
                </a:lnTo>
                <a:lnTo>
                  <a:pt x="1697037" y="1015121"/>
                </a:lnTo>
                <a:lnTo>
                  <a:pt x="1697037" y="1017164"/>
                </a:lnTo>
                <a:lnTo>
                  <a:pt x="1697037" y="1843966"/>
                </a:lnTo>
                <a:lnTo>
                  <a:pt x="1697037" y="1845781"/>
                </a:lnTo>
                <a:lnTo>
                  <a:pt x="1696810" y="1847824"/>
                </a:lnTo>
                <a:lnTo>
                  <a:pt x="1696130" y="1849866"/>
                </a:lnTo>
                <a:lnTo>
                  <a:pt x="1695677" y="1851909"/>
                </a:lnTo>
                <a:lnTo>
                  <a:pt x="1694996" y="1853498"/>
                </a:lnTo>
                <a:lnTo>
                  <a:pt x="1694089" y="1855540"/>
                </a:lnTo>
                <a:lnTo>
                  <a:pt x="1691821" y="1858945"/>
                </a:lnTo>
                <a:lnTo>
                  <a:pt x="1689100" y="1862576"/>
                </a:lnTo>
                <a:lnTo>
                  <a:pt x="1685698" y="1865753"/>
                </a:lnTo>
                <a:lnTo>
                  <a:pt x="1682069" y="1868704"/>
                </a:lnTo>
                <a:lnTo>
                  <a:pt x="1677760" y="1871427"/>
                </a:lnTo>
                <a:lnTo>
                  <a:pt x="1673225" y="1873924"/>
                </a:lnTo>
                <a:lnTo>
                  <a:pt x="1668235" y="1876420"/>
                </a:lnTo>
                <a:lnTo>
                  <a:pt x="1662793" y="1878236"/>
                </a:lnTo>
                <a:lnTo>
                  <a:pt x="1657123" y="1879825"/>
                </a:lnTo>
                <a:lnTo>
                  <a:pt x="1651000" y="1881186"/>
                </a:lnTo>
                <a:lnTo>
                  <a:pt x="1644650" y="1882094"/>
                </a:lnTo>
                <a:lnTo>
                  <a:pt x="1638300" y="1882775"/>
                </a:lnTo>
                <a:lnTo>
                  <a:pt x="1631496" y="1882775"/>
                </a:lnTo>
                <a:lnTo>
                  <a:pt x="1400175" y="1882775"/>
                </a:lnTo>
                <a:lnTo>
                  <a:pt x="1400175" y="2002513"/>
                </a:lnTo>
                <a:lnTo>
                  <a:pt x="1400175" y="2005235"/>
                </a:lnTo>
                <a:lnTo>
                  <a:pt x="1399714" y="2007504"/>
                </a:lnTo>
                <a:lnTo>
                  <a:pt x="1399022" y="2009999"/>
                </a:lnTo>
                <a:lnTo>
                  <a:pt x="1398330" y="2012267"/>
                </a:lnTo>
                <a:lnTo>
                  <a:pt x="1397177" y="2014536"/>
                </a:lnTo>
                <a:lnTo>
                  <a:pt x="1395793" y="2016577"/>
                </a:lnTo>
                <a:lnTo>
                  <a:pt x="1394639" y="2018165"/>
                </a:lnTo>
                <a:lnTo>
                  <a:pt x="1392794" y="2019980"/>
                </a:lnTo>
                <a:lnTo>
                  <a:pt x="1390949" y="2021794"/>
                </a:lnTo>
                <a:lnTo>
                  <a:pt x="1389334" y="2022928"/>
                </a:lnTo>
                <a:lnTo>
                  <a:pt x="1387258" y="2024289"/>
                </a:lnTo>
                <a:lnTo>
                  <a:pt x="1384952" y="2025197"/>
                </a:lnTo>
                <a:lnTo>
                  <a:pt x="1382645" y="2026104"/>
                </a:lnTo>
                <a:lnTo>
                  <a:pt x="1380338" y="2026558"/>
                </a:lnTo>
                <a:lnTo>
                  <a:pt x="1378032" y="2027238"/>
                </a:lnTo>
                <a:lnTo>
                  <a:pt x="1375494" y="2027238"/>
                </a:lnTo>
                <a:lnTo>
                  <a:pt x="1371112" y="2027238"/>
                </a:lnTo>
                <a:lnTo>
                  <a:pt x="1368575" y="2027238"/>
                </a:lnTo>
                <a:lnTo>
                  <a:pt x="1366037" y="2026558"/>
                </a:lnTo>
                <a:lnTo>
                  <a:pt x="1363500" y="2026104"/>
                </a:lnTo>
                <a:lnTo>
                  <a:pt x="1361193" y="2025197"/>
                </a:lnTo>
                <a:lnTo>
                  <a:pt x="1359348" y="2024289"/>
                </a:lnTo>
                <a:lnTo>
                  <a:pt x="1357272" y="2022928"/>
                </a:lnTo>
                <a:lnTo>
                  <a:pt x="1355196" y="2021794"/>
                </a:lnTo>
                <a:lnTo>
                  <a:pt x="1353351" y="2019980"/>
                </a:lnTo>
                <a:lnTo>
                  <a:pt x="1351967" y="2018165"/>
                </a:lnTo>
                <a:lnTo>
                  <a:pt x="1350352" y="2016577"/>
                </a:lnTo>
                <a:lnTo>
                  <a:pt x="1349199" y="2014536"/>
                </a:lnTo>
                <a:lnTo>
                  <a:pt x="1348276" y="2012267"/>
                </a:lnTo>
                <a:lnTo>
                  <a:pt x="1347123" y="2009999"/>
                </a:lnTo>
                <a:lnTo>
                  <a:pt x="1346662" y="2007504"/>
                </a:lnTo>
                <a:lnTo>
                  <a:pt x="1346431" y="2005235"/>
                </a:lnTo>
                <a:lnTo>
                  <a:pt x="1346200" y="2002513"/>
                </a:lnTo>
                <a:lnTo>
                  <a:pt x="1346200" y="1882775"/>
                </a:lnTo>
                <a:lnTo>
                  <a:pt x="1292452" y="1882775"/>
                </a:lnTo>
                <a:lnTo>
                  <a:pt x="1285875" y="1882775"/>
                </a:lnTo>
                <a:lnTo>
                  <a:pt x="1279071" y="1882094"/>
                </a:lnTo>
                <a:lnTo>
                  <a:pt x="1272948" y="1881186"/>
                </a:lnTo>
                <a:lnTo>
                  <a:pt x="1267052" y="1879825"/>
                </a:lnTo>
                <a:lnTo>
                  <a:pt x="1261382" y="1878236"/>
                </a:lnTo>
                <a:lnTo>
                  <a:pt x="1255939" y="1876420"/>
                </a:lnTo>
                <a:lnTo>
                  <a:pt x="1250950" y="1873924"/>
                </a:lnTo>
                <a:lnTo>
                  <a:pt x="1246187" y="1871427"/>
                </a:lnTo>
                <a:lnTo>
                  <a:pt x="1241878" y="1868704"/>
                </a:lnTo>
                <a:lnTo>
                  <a:pt x="1238250" y="1865753"/>
                </a:lnTo>
                <a:lnTo>
                  <a:pt x="1235075" y="1862576"/>
                </a:lnTo>
                <a:lnTo>
                  <a:pt x="1232353" y="1858945"/>
                </a:lnTo>
                <a:lnTo>
                  <a:pt x="1230085" y="1855540"/>
                </a:lnTo>
                <a:lnTo>
                  <a:pt x="1229178" y="1853498"/>
                </a:lnTo>
                <a:lnTo>
                  <a:pt x="1228271" y="1851909"/>
                </a:lnTo>
                <a:lnTo>
                  <a:pt x="1227818" y="1849866"/>
                </a:lnTo>
                <a:lnTo>
                  <a:pt x="1227364" y="1847824"/>
                </a:lnTo>
                <a:lnTo>
                  <a:pt x="1227137" y="1845781"/>
                </a:lnTo>
                <a:lnTo>
                  <a:pt x="1227137" y="1843966"/>
                </a:lnTo>
                <a:lnTo>
                  <a:pt x="1227137" y="1017164"/>
                </a:lnTo>
                <a:lnTo>
                  <a:pt x="1227137" y="1015121"/>
                </a:lnTo>
                <a:lnTo>
                  <a:pt x="1227364" y="1013078"/>
                </a:lnTo>
                <a:lnTo>
                  <a:pt x="1227818" y="1011263"/>
                </a:lnTo>
                <a:lnTo>
                  <a:pt x="1228271" y="1009220"/>
                </a:lnTo>
                <a:lnTo>
                  <a:pt x="1229178" y="1007404"/>
                </a:lnTo>
                <a:lnTo>
                  <a:pt x="1230085" y="1005589"/>
                </a:lnTo>
                <a:lnTo>
                  <a:pt x="1232353" y="1001957"/>
                </a:lnTo>
                <a:lnTo>
                  <a:pt x="1235075" y="998553"/>
                </a:lnTo>
                <a:lnTo>
                  <a:pt x="1238250" y="995376"/>
                </a:lnTo>
                <a:lnTo>
                  <a:pt x="1241878" y="992425"/>
                </a:lnTo>
                <a:lnTo>
                  <a:pt x="1246187" y="989702"/>
                </a:lnTo>
                <a:lnTo>
                  <a:pt x="1247833" y="988761"/>
                </a:lnTo>
                <a:lnTo>
                  <a:pt x="1247813" y="963613"/>
                </a:lnTo>
                <a:lnTo>
                  <a:pt x="881062" y="963613"/>
                </a:lnTo>
                <a:lnTo>
                  <a:pt x="881062" y="874713"/>
                </a:lnTo>
                <a:lnTo>
                  <a:pt x="881062" y="866775"/>
                </a:lnTo>
                <a:lnTo>
                  <a:pt x="881062" y="848089"/>
                </a:lnTo>
                <a:lnTo>
                  <a:pt x="840568" y="827821"/>
                </a:lnTo>
                <a:lnTo>
                  <a:pt x="839888" y="826233"/>
                </a:lnTo>
                <a:lnTo>
                  <a:pt x="837849" y="823057"/>
                </a:lnTo>
                <a:lnTo>
                  <a:pt x="836716" y="821015"/>
                </a:lnTo>
                <a:lnTo>
                  <a:pt x="834903" y="818746"/>
                </a:lnTo>
                <a:lnTo>
                  <a:pt x="833316" y="816705"/>
                </a:lnTo>
                <a:lnTo>
                  <a:pt x="831277" y="814890"/>
                </a:lnTo>
                <a:lnTo>
                  <a:pt x="829010" y="813302"/>
                </a:lnTo>
                <a:lnTo>
                  <a:pt x="826744" y="812167"/>
                </a:lnTo>
                <a:lnTo>
                  <a:pt x="825837" y="811941"/>
                </a:lnTo>
                <a:lnTo>
                  <a:pt x="824478" y="811487"/>
                </a:lnTo>
                <a:lnTo>
                  <a:pt x="823345" y="811487"/>
                </a:lnTo>
                <a:lnTo>
                  <a:pt x="822211" y="811941"/>
                </a:lnTo>
                <a:lnTo>
                  <a:pt x="821078" y="812167"/>
                </a:lnTo>
                <a:lnTo>
                  <a:pt x="819945" y="812848"/>
                </a:lnTo>
                <a:lnTo>
                  <a:pt x="818812" y="813755"/>
                </a:lnTo>
                <a:lnTo>
                  <a:pt x="817679" y="814890"/>
                </a:lnTo>
                <a:lnTo>
                  <a:pt x="816319" y="816251"/>
                </a:lnTo>
                <a:lnTo>
                  <a:pt x="815412" y="818066"/>
                </a:lnTo>
                <a:lnTo>
                  <a:pt x="814053" y="820335"/>
                </a:lnTo>
                <a:lnTo>
                  <a:pt x="813146" y="822830"/>
                </a:lnTo>
                <a:lnTo>
                  <a:pt x="810653" y="828275"/>
                </a:lnTo>
                <a:lnTo>
                  <a:pt x="807480" y="834400"/>
                </a:lnTo>
                <a:lnTo>
                  <a:pt x="803401" y="841433"/>
                </a:lnTo>
                <a:lnTo>
                  <a:pt x="799095" y="848692"/>
                </a:lnTo>
                <a:lnTo>
                  <a:pt x="794109" y="856406"/>
                </a:lnTo>
                <a:lnTo>
                  <a:pt x="788897" y="864346"/>
                </a:lnTo>
                <a:lnTo>
                  <a:pt x="777792" y="880907"/>
                </a:lnTo>
                <a:lnTo>
                  <a:pt x="766234" y="897014"/>
                </a:lnTo>
                <a:lnTo>
                  <a:pt x="755356" y="911760"/>
                </a:lnTo>
                <a:lnTo>
                  <a:pt x="745611" y="924691"/>
                </a:lnTo>
                <a:lnTo>
                  <a:pt x="737905" y="934446"/>
                </a:lnTo>
                <a:lnTo>
                  <a:pt x="734506" y="938303"/>
                </a:lnTo>
                <a:lnTo>
                  <a:pt x="731786" y="942386"/>
                </a:lnTo>
                <a:lnTo>
                  <a:pt x="729747" y="946016"/>
                </a:lnTo>
                <a:lnTo>
                  <a:pt x="727707" y="949873"/>
                </a:lnTo>
                <a:lnTo>
                  <a:pt x="725894" y="953503"/>
                </a:lnTo>
                <a:lnTo>
                  <a:pt x="724534" y="956906"/>
                </a:lnTo>
                <a:lnTo>
                  <a:pt x="723174" y="960535"/>
                </a:lnTo>
                <a:lnTo>
                  <a:pt x="722041" y="963938"/>
                </a:lnTo>
                <a:lnTo>
                  <a:pt x="720455" y="970291"/>
                </a:lnTo>
                <a:lnTo>
                  <a:pt x="719548" y="976870"/>
                </a:lnTo>
                <a:lnTo>
                  <a:pt x="717735" y="988440"/>
                </a:lnTo>
                <a:lnTo>
                  <a:pt x="717509" y="991162"/>
                </a:lnTo>
                <a:lnTo>
                  <a:pt x="717509" y="993657"/>
                </a:lnTo>
                <a:lnTo>
                  <a:pt x="717735" y="996153"/>
                </a:lnTo>
                <a:lnTo>
                  <a:pt x="718415" y="998195"/>
                </a:lnTo>
                <a:lnTo>
                  <a:pt x="719775" y="1000463"/>
                </a:lnTo>
                <a:lnTo>
                  <a:pt x="721135" y="1002051"/>
                </a:lnTo>
                <a:lnTo>
                  <a:pt x="722948" y="1003866"/>
                </a:lnTo>
                <a:lnTo>
                  <a:pt x="725214" y="1005681"/>
                </a:lnTo>
                <a:lnTo>
                  <a:pt x="727934" y="1006815"/>
                </a:lnTo>
                <a:lnTo>
                  <a:pt x="731106" y="1008403"/>
                </a:lnTo>
                <a:lnTo>
                  <a:pt x="734506" y="1009538"/>
                </a:lnTo>
                <a:lnTo>
                  <a:pt x="738585" y="1010899"/>
                </a:lnTo>
                <a:lnTo>
                  <a:pt x="743118" y="1011806"/>
                </a:lnTo>
                <a:lnTo>
                  <a:pt x="747877" y="1012941"/>
                </a:lnTo>
                <a:lnTo>
                  <a:pt x="759208" y="1014982"/>
                </a:lnTo>
                <a:lnTo>
                  <a:pt x="767140" y="1016344"/>
                </a:lnTo>
                <a:lnTo>
                  <a:pt x="778019" y="1018385"/>
                </a:lnTo>
                <a:lnTo>
                  <a:pt x="807934" y="1024738"/>
                </a:lnTo>
                <a:lnTo>
                  <a:pt x="845781" y="1033358"/>
                </a:lnTo>
                <a:lnTo>
                  <a:pt x="866631" y="1038349"/>
                </a:lnTo>
                <a:lnTo>
                  <a:pt x="888387" y="1043794"/>
                </a:lnTo>
                <a:lnTo>
                  <a:pt x="910823" y="1049465"/>
                </a:lnTo>
                <a:lnTo>
                  <a:pt x="933033" y="1055364"/>
                </a:lnTo>
                <a:lnTo>
                  <a:pt x="954790" y="1061489"/>
                </a:lnTo>
                <a:lnTo>
                  <a:pt x="975866" y="1067614"/>
                </a:lnTo>
                <a:lnTo>
                  <a:pt x="996036" y="1073740"/>
                </a:lnTo>
                <a:lnTo>
                  <a:pt x="1014620" y="1079865"/>
                </a:lnTo>
                <a:lnTo>
                  <a:pt x="1030937" y="1085763"/>
                </a:lnTo>
                <a:lnTo>
                  <a:pt x="1038416" y="1088713"/>
                </a:lnTo>
                <a:lnTo>
                  <a:pt x="1045215" y="1091662"/>
                </a:lnTo>
                <a:lnTo>
                  <a:pt x="1072637" y="1103912"/>
                </a:lnTo>
                <a:lnTo>
                  <a:pt x="1087141" y="1110491"/>
                </a:lnTo>
                <a:lnTo>
                  <a:pt x="1101872" y="1117524"/>
                </a:lnTo>
                <a:lnTo>
                  <a:pt x="1116376" y="1124557"/>
                </a:lnTo>
                <a:lnTo>
                  <a:pt x="1130880" y="1132270"/>
                </a:lnTo>
                <a:lnTo>
                  <a:pt x="1144705" y="1139984"/>
                </a:lnTo>
                <a:lnTo>
                  <a:pt x="1158076" y="1147924"/>
                </a:lnTo>
                <a:lnTo>
                  <a:pt x="1164422" y="1152007"/>
                </a:lnTo>
                <a:lnTo>
                  <a:pt x="1170541" y="1155864"/>
                </a:lnTo>
                <a:lnTo>
                  <a:pt x="1176206" y="1159947"/>
                </a:lnTo>
                <a:lnTo>
                  <a:pt x="1181872" y="1163804"/>
                </a:lnTo>
                <a:lnTo>
                  <a:pt x="1186858" y="1168115"/>
                </a:lnTo>
                <a:lnTo>
                  <a:pt x="1191844" y="1171971"/>
                </a:lnTo>
                <a:lnTo>
                  <a:pt x="1195923" y="1176055"/>
                </a:lnTo>
                <a:lnTo>
                  <a:pt x="1200002" y="1179911"/>
                </a:lnTo>
                <a:lnTo>
                  <a:pt x="1203628" y="1183995"/>
                </a:lnTo>
                <a:lnTo>
                  <a:pt x="1206575" y="1187852"/>
                </a:lnTo>
                <a:lnTo>
                  <a:pt x="1209068" y="1191935"/>
                </a:lnTo>
                <a:lnTo>
                  <a:pt x="1211334" y="1195792"/>
                </a:lnTo>
                <a:lnTo>
                  <a:pt x="1212467" y="1199648"/>
                </a:lnTo>
                <a:lnTo>
                  <a:pt x="1213600" y="1203505"/>
                </a:lnTo>
                <a:lnTo>
                  <a:pt x="1213827" y="1205320"/>
                </a:lnTo>
                <a:lnTo>
                  <a:pt x="1213827" y="1207362"/>
                </a:lnTo>
                <a:lnTo>
                  <a:pt x="1213827" y="1208950"/>
                </a:lnTo>
                <a:lnTo>
                  <a:pt x="1213600" y="1210992"/>
                </a:lnTo>
                <a:lnTo>
                  <a:pt x="1211787" y="1221200"/>
                </a:lnTo>
                <a:lnTo>
                  <a:pt x="1210201" y="1237081"/>
                </a:lnTo>
                <a:lnTo>
                  <a:pt x="1207934" y="1257498"/>
                </a:lnTo>
                <a:lnTo>
                  <a:pt x="1205441" y="1281999"/>
                </a:lnTo>
                <a:lnTo>
                  <a:pt x="1200229" y="1340076"/>
                </a:lnTo>
                <a:lnTo>
                  <a:pt x="1194337" y="1404959"/>
                </a:lnTo>
                <a:lnTo>
                  <a:pt x="1188444" y="1471203"/>
                </a:lnTo>
                <a:lnTo>
                  <a:pt x="1182779" y="1532682"/>
                </a:lnTo>
                <a:lnTo>
                  <a:pt x="1180059" y="1560133"/>
                </a:lnTo>
                <a:lnTo>
                  <a:pt x="1177566" y="1583953"/>
                </a:lnTo>
                <a:lnTo>
                  <a:pt x="1175300" y="1603237"/>
                </a:lnTo>
                <a:lnTo>
                  <a:pt x="1173487" y="1618210"/>
                </a:lnTo>
                <a:lnTo>
                  <a:pt x="1166235" y="1661086"/>
                </a:lnTo>
                <a:lnTo>
                  <a:pt x="1163288" y="1679462"/>
                </a:lnTo>
                <a:lnTo>
                  <a:pt x="1160796" y="1695796"/>
                </a:lnTo>
                <a:lnTo>
                  <a:pt x="1158756" y="1710316"/>
                </a:lnTo>
                <a:lnTo>
                  <a:pt x="1157169" y="1724154"/>
                </a:lnTo>
                <a:lnTo>
                  <a:pt x="1156036" y="1736632"/>
                </a:lnTo>
                <a:lnTo>
                  <a:pt x="1155810" y="1742984"/>
                </a:lnTo>
                <a:lnTo>
                  <a:pt x="1155810" y="1748882"/>
                </a:lnTo>
                <a:lnTo>
                  <a:pt x="1155583" y="1759318"/>
                </a:lnTo>
                <a:lnTo>
                  <a:pt x="1155356" y="1763628"/>
                </a:lnTo>
                <a:lnTo>
                  <a:pt x="1154903" y="1767712"/>
                </a:lnTo>
                <a:lnTo>
                  <a:pt x="1154450" y="1771115"/>
                </a:lnTo>
                <a:lnTo>
                  <a:pt x="1153543" y="1774064"/>
                </a:lnTo>
                <a:lnTo>
                  <a:pt x="1152863" y="1776559"/>
                </a:lnTo>
                <a:lnTo>
                  <a:pt x="1151730" y="1778828"/>
                </a:lnTo>
                <a:lnTo>
                  <a:pt x="1150371" y="1780643"/>
                </a:lnTo>
                <a:lnTo>
                  <a:pt x="1148784" y="1782004"/>
                </a:lnTo>
                <a:lnTo>
                  <a:pt x="1147198" y="1783138"/>
                </a:lnTo>
                <a:lnTo>
                  <a:pt x="1145158" y="1783819"/>
                </a:lnTo>
                <a:lnTo>
                  <a:pt x="1142892" y="1784500"/>
                </a:lnTo>
                <a:lnTo>
                  <a:pt x="1140399" y="1785180"/>
                </a:lnTo>
                <a:lnTo>
                  <a:pt x="1137453" y="1785180"/>
                </a:lnTo>
                <a:lnTo>
                  <a:pt x="1134280" y="1785407"/>
                </a:lnTo>
                <a:lnTo>
                  <a:pt x="1112750" y="1785634"/>
                </a:lnTo>
                <a:lnTo>
                  <a:pt x="1081929" y="1786541"/>
                </a:lnTo>
                <a:lnTo>
                  <a:pt x="1042948" y="1787903"/>
                </a:lnTo>
                <a:lnTo>
                  <a:pt x="1043175" y="1793801"/>
                </a:lnTo>
                <a:lnTo>
                  <a:pt x="1043402" y="1800153"/>
                </a:lnTo>
                <a:lnTo>
                  <a:pt x="1044308" y="1807866"/>
                </a:lnTo>
                <a:lnTo>
                  <a:pt x="1044988" y="1812177"/>
                </a:lnTo>
                <a:lnTo>
                  <a:pt x="1045894" y="1816487"/>
                </a:lnTo>
                <a:lnTo>
                  <a:pt x="1046801" y="1821024"/>
                </a:lnTo>
                <a:lnTo>
                  <a:pt x="1047934" y="1825335"/>
                </a:lnTo>
                <a:lnTo>
                  <a:pt x="1049521" y="1829419"/>
                </a:lnTo>
                <a:lnTo>
                  <a:pt x="1051334" y="1833502"/>
                </a:lnTo>
                <a:lnTo>
                  <a:pt x="1052920" y="1837132"/>
                </a:lnTo>
                <a:lnTo>
                  <a:pt x="1055186" y="1840308"/>
                </a:lnTo>
                <a:lnTo>
                  <a:pt x="1057906" y="1843711"/>
                </a:lnTo>
                <a:lnTo>
                  <a:pt x="1060852" y="1846660"/>
                </a:lnTo>
                <a:lnTo>
                  <a:pt x="1064251" y="1849836"/>
                </a:lnTo>
                <a:lnTo>
                  <a:pt x="1067877" y="1852785"/>
                </a:lnTo>
                <a:lnTo>
                  <a:pt x="1075583" y="1858911"/>
                </a:lnTo>
                <a:lnTo>
                  <a:pt x="1084195" y="1865263"/>
                </a:lnTo>
                <a:lnTo>
                  <a:pt x="1092807" y="1871161"/>
                </a:lnTo>
                <a:lnTo>
                  <a:pt x="1101645" y="1876606"/>
                </a:lnTo>
                <a:lnTo>
                  <a:pt x="1109804" y="1882051"/>
                </a:lnTo>
                <a:lnTo>
                  <a:pt x="1116829" y="1887042"/>
                </a:lnTo>
                <a:lnTo>
                  <a:pt x="1120682" y="1889537"/>
                </a:lnTo>
                <a:lnTo>
                  <a:pt x="1125668" y="1892486"/>
                </a:lnTo>
                <a:lnTo>
                  <a:pt x="1131334" y="1895435"/>
                </a:lnTo>
                <a:lnTo>
                  <a:pt x="1137679" y="1898838"/>
                </a:lnTo>
                <a:lnTo>
                  <a:pt x="1144931" y="1902468"/>
                </a:lnTo>
                <a:lnTo>
                  <a:pt x="1152863" y="1905871"/>
                </a:lnTo>
                <a:lnTo>
                  <a:pt x="1161022" y="1909501"/>
                </a:lnTo>
                <a:lnTo>
                  <a:pt x="1169407" y="1913131"/>
                </a:lnTo>
                <a:lnTo>
                  <a:pt x="1178473" y="1916534"/>
                </a:lnTo>
                <a:lnTo>
                  <a:pt x="1187311" y="1919710"/>
                </a:lnTo>
                <a:lnTo>
                  <a:pt x="1196150" y="1923113"/>
                </a:lnTo>
                <a:lnTo>
                  <a:pt x="1205215" y="1926062"/>
                </a:lnTo>
                <a:lnTo>
                  <a:pt x="1213827" y="1928557"/>
                </a:lnTo>
                <a:lnTo>
                  <a:pt x="1221985" y="1930599"/>
                </a:lnTo>
                <a:lnTo>
                  <a:pt x="1229917" y="1932187"/>
                </a:lnTo>
                <a:lnTo>
                  <a:pt x="1237396" y="1933321"/>
                </a:lnTo>
                <a:lnTo>
                  <a:pt x="1250994" y="1935136"/>
                </a:lnTo>
                <a:lnTo>
                  <a:pt x="1263685" y="1936044"/>
                </a:lnTo>
                <a:lnTo>
                  <a:pt x="1275243" y="1937178"/>
                </a:lnTo>
                <a:lnTo>
                  <a:pt x="1285442" y="1938086"/>
                </a:lnTo>
                <a:lnTo>
                  <a:pt x="1289974" y="1938993"/>
                </a:lnTo>
                <a:lnTo>
                  <a:pt x="1293827" y="1939674"/>
                </a:lnTo>
                <a:lnTo>
                  <a:pt x="1297453" y="1940581"/>
                </a:lnTo>
                <a:lnTo>
                  <a:pt x="1300852" y="1941715"/>
                </a:lnTo>
                <a:lnTo>
                  <a:pt x="1303799" y="1942850"/>
                </a:lnTo>
                <a:lnTo>
                  <a:pt x="1306065" y="1944665"/>
                </a:lnTo>
                <a:lnTo>
                  <a:pt x="1306745" y="1945345"/>
                </a:lnTo>
                <a:lnTo>
                  <a:pt x="1307651" y="1946253"/>
                </a:lnTo>
                <a:lnTo>
                  <a:pt x="1308331" y="1947387"/>
                </a:lnTo>
                <a:lnTo>
                  <a:pt x="1309011" y="1948521"/>
                </a:lnTo>
                <a:lnTo>
                  <a:pt x="1311051" y="1953285"/>
                </a:lnTo>
                <a:lnTo>
                  <a:pt x="1312637" y="1958276"/>
                </a:lnTo>
                <a:lnTo>
                  <a:pt x="1313317" y="1960545"/>
                </a:lnTo>
                <a:lnTo>
                  <a:pt x="1314224" y="1963040"/>
                </a:lnTo>
                <a:lnTo>
                  <a:pt x="1314450" y="1965536"/>
                </a:lnTo>
                <a:lnTo>
                  <a:pt x="1314450" y="1967578"/>
                </a:lnTo>
                <a:lnTo>
                  <a:pt x="1313997" y="1970073"/>
                </a:lnTo>
                <a:lnTo>
                  <a:pt x="1313090" y="1972342"/>
                </a:lnTo>
                <a:lnTo>
                  <a:pt x="1311957" y="1974610"/>
                </a:lnTo>
                <a:lnTo>
                  <a:pt x="1310144" y="1976879"/>
                </a:lnTo>
                <a:lnTo>
                  <a:pt x="1307651" y="1979148"/>
                </a:lnTo>
                <a:lnTo>
                  <a:pt x="1304705" y="1980963"/>
                </a:lnTo>
                <a:lnTo>
                  <a:pt x="1300852" y="1983004"/>
                </a:lnTo>
                <a:lnTo>
                  <a:pt x="1296320" y="1985046"/>
                </a:lnTo>
                <a:lnTo>
                  <a:pt x="1290427" y="1987088"/>
                </a:lnTo>
                <a:lnTo>
                  <a:pt x="1282722" y="1988903"/>
                </a:lnTo>
                <a:lnTo>
                  <a:pt x="1273204" y="1990945"/>
                </a:lnTo>
                <a:lnTo>
                  <a:pt x="1262552" y="1992986"/>
                </a:lnTo>
                <a:lnTo>
                  <a:pt x="1250994" y="1994801"/>
                </a:lnTo>
                <a:lnTo>
                  <a:pt x="1238529" y="1996616"/>
                </a:lnTo>
                <a:lnTo>
                  <a:pt x="1212467" y="2000473"/>
                </a:lnTo>
                <a:lnTo>
                  <a:pt x="1186858" y="2003649"/>
                </a:lnTo>
                <a:lnTo>
                  <a:pt x="1163288" y="2006598"/>
                </a:lnTo>
                <a:lnTo>
                  <a:pt x="1131787" y="2010001"/>
                </a:lnTo>
                <a:lnTo>
                  <a:pt x="1127254" y="2010682"/>
                </a:lnTo>
                <a:lnTo>
                  <a:pt x="1122269" y="2010682"/>
                </a:lnTo>
                <a:lnTo>
                  <a:pt x="1116603" y="2010682"/>
                </a:lnTo>
                <a:lnTo>
                  <a:pt x="1110710" y="2010228"/>
                </a:lnTo>
                <a:lnTo>
                  <a:pt x="1104591" y="2010001"/>
                </a:lnTo>
                <a:lnTo>
                  <a:pt x="1097793" y="2009320"/>
                </a:lnTo>
                <a:lnTo>
                  <a:pt x="1090994" y="2008640"/>
                </a:lnTo>
                <a:lnTo>
                  <a:pt x="1083742" y="2007505"/>
                </a:lnTo>
                <a:lnTo>
                  <a:pt x="1076489" y="2006371"/>
                </a:lnTo>
                <a:lnTo>
                  <a:pt x="1069011" y="2004783"/>
                </a:lnTo>
                <a:lnTo>
                  <a:pt x="1061759" y="2003422"/>
                </a:lnTo>
                <a:lnTo>
                  <a:pt x="1054053" y="2001380"/>
                </a:lnTo>
                <a:lnTo>
                  <a:pt x="1046574" y="1999565"/>
                </a:lnTo>
                <a:lnTo>
                  <a:pt x="1039322" y="1997524"/>
                </a:lnTo>
                <a:lnTo>
                  <a:pt x="1032297" y="1995255"/>
                </a:lnTo>
                <a:lnTo>
                  <a:pt x="1025271" y="1992533"/>
                </a:lnTo>
                <a:lnTo>
                  <a:pt x="1012580" y="1987768"/>
                </a:lnTo>
                <a:lnTo>
                  <a:pt x="1001702" y="1984366"/>
                </a:lnTo>
                <a:lnTo>
                  <a:pt x="997169" y="1982777"/>
                </a:lnTo>
                <a:lnTo>
                  <a:pt x="993090" y="1981870"/>
                </a:lnTo>
                <a:lnTo>
                  <a:pt x="989011" y="1980736"/>
                </a:lnTo>
                <a:lnTo>
                  <a:pt x="985838" y="1980509"/>
                </a:lnTo>
                <a:lnTo>
                  <a:pt x="982892" y="1980282"/>
                </a:lnTo>
                <a:lnTo>
                  <a:pt x="980399" y="1980509"/>
                </a:lnTo>
                <a:lnTo>
                  <a:pt x="978359" y="1980963"/>
                </a:lnTo>
                <a:lnTo>
                  <a:pt x="976773" y="1982097"/>
                </a:lnTo>
                <a:lnTo>
                  <a:pt x="975413" y="1983458"/>
                </a:lnTo>
                <a:lnTo>
                  <a:pt x="974506" y="1985273"/>
                </a:lnTo>
                <a:lnTo>
                  <a:pt x="974053" y="1987542"/>
                </a:lnTo>
                <a:lnTo>
                  <a:pt x="973600" y="1990037"/>
                </a:lnTo>
                <a:lnTo>
                  <a:pt x="973600" y="1992759"/>
                </a:lnTo>
                <a:lnTo>
                  <a:pt x="973373" y="1995255"/>
                </a:lnTo>
                <a:lnTo>
                  <a:pt x="972920" y="1997524"/>
                </a:lnTo>
                <a:lnTo>
                  <a:pt x="972240" y="1999565"/>
                </a:lnTo>
                <a:lnTo>
                  <a:pt x="971560" y="2001380"/>
                </a:lnTo>
                <a:lnTo>
                  <a:pt x="970200" y="2003195"/>
                </a:lnTo>
                <a:lnTo>
                  <a:pt x="968841" y="2004329"/>
                </a:lnTo>
                <a:lnTo>
                  <a:pt x="967027" y="2005917"/>
                </a:lnTo>
                <a:lnTo>
                  <a:pt x="964988" y="2006825"/>
                </a:lnTo>
                <a:lnTo>
                  <a:pt x="962722" y="2007959"/>
                </a:lnTo>
                <a:lnTo>
                  <a:pt x="959775" y="2008640"/>
                </a:lnTo>
                <a:lnTo>
                  <a:pt x="956829" y="2009094"/>
                </a:lnTo>
                <a:lnTo>
                  <a:pt x="953203" y="2009547"/>
                </a:lnTo>
                <a:lnTo>
                  <a:pt x="949124" y="2009774"/>
                </a:lnTo>
                <a:lnTo>
                  <a:pt x="939832" y="2010001"/>
                </a:lnTo>
                <a:lnTo>
                  <a:pt x="934619" y="2010001"/>
                </a:lnTo>
                <a:lnTo>
                  <a:pt x="929634" y="2009547"/>
                </a:lnTo>
                <a:lnTo>
                  <a:pt x="924421" y="2009094"/>
                </a:lnTo>
                <a:lnTo>
                  <a:pt x="919435" y="2008186"/>
                </a:lnTo>
                <a:lnTo>
                  <a:pt x="910144" y="2006144"/>
                </a:lnTo>
                <a:lnTo>
                  <a:pt x="900852" y="2003876"/>
                </a:lnTo>
                <a:lnTo>
                  <a:pt x="884988" y="1999565"/>
                </a:lnTo>
                <a:lnTo>
                  <a:pt x="878642" y="1998204"/>
                </a:lnTo>
                <a:lnTo>
                  <a:pt x="875923" y="1997750"/>
                </a:lnTo>
                <a:lnTo>
                  <a:pt x="873430" y="1997750"/>
                </a:lnTo>
                <a:lnTo>
                  <a:pt x="870937" y="1997524"/>
                </a:lnTo>
                <a:lnTo>
                  <a:pt x="868217" y="1996843"/>
                </a:lnTo>
                <a:lnTo>
                  <a:pt x="865498" y="1995936"/>
                </a:lnTo>
                <a:lnTo>
                  <a:pt x="862551" y="1995028"/>
                </a:lnTo>
                <a:lnTo>
                  <a:pt x="859832" y="1993440"/>
                </a:lnTo>
                <a:lnTo>
                  <a:pt x="856659" y="1992079"/>
                </a:lnTo>
                <a:lnTo>
                  <a:pt x="853713" y="1990037"/>
                </a:lnTo>
                <a:lnTo>
                  <a:pt x="850993" y="1988222"/>
                </a:lnTo>
                <a:lnTo>
                  <a:pt x="848274" y="1985954"/>
                </a:lnTo>
                <a:lnTo>
                  <a:pt x="846007" y="1984139"/>
                </a:lnTo>
                <a:lnTo>
                  <a:pt x="843968" y="1981870"/>
                </a:lnTo>
                <a:lnTo>
                  <a:pt x="841928" y="1979601"/>
                </a:lnTo>
                <a:lnTo>
                  <a:pt x="840342" y="1977333"/>
                </a:lnTo>
                <a:lnTo>
                  <a:pt x="839209" y="1975064"/>
                </a:lnTo>
                <a:lnTo>
                  <a:pt x="838529" y="1973022"/>
                </a:lnTo>
                <a:lnTo>
                  <a:pt x="838075" y="1971208"/>
                </a:lnTo>
                <a:lnTo>
                  <a:pt x="838075" y="1969393"/>
                </a:lnTo>
                <a:lnTo>
                  <a:pt x="837622" y="1968258"/>
                </a:lnTo>
                <a:lnTo>
                  <a:pt x="837169" y="1967351"/>
                </a:lnTo>
                <a:lnTo>
                  <a:pt x="836262" y="1966897"/>
                </a:lnTo>
                <a:lnTo>
                  <a:pt x="835129" y="1966670"/>
                </a:lnTo>
                <a:lnTo>
                  <a:pt x="833996" y="1966670"/>
                </a:lnTo>
                <a:lnTo>
                  <a:pt x="831277" y="1967351"/>
                </a:lnTo>
                <a:lnTo>
                  <a:pt x="824024" y="1969619"/>
                </a:lnTo>
                <a:lnTo>
                  <a:pt x="819945" y="1970527"/>
                </a:lnTo>
                <a:lnTo>
                  <a:pt x="817905" y="1971208"/>
                </a:lnTo>
                <a:lnTo>
                  <a:pt x="815639" y="1971208"/>
                </a:lnTo>
                <a:lnTo>
                  <a:pt x="813373" y="1970981"/>
                </a:lnTo>
                <a:lnTo>
                  <a:pt x="811107" y="1970300"/>
                </a:lnTo>
                <a:lnTo>
                  <a:pt x="808840" y="1969393"/>
                </a:lnTo>
                <a:lnTo>
                  <a:pt x="806801" y="1968258"/>
                </a:lnTo>
                <a:lnTo>
                  <a:pt x="804534" y="1966670"/>
                </a:lnTo>
                <a:lnTo>
                  <a:pt x="802495" y="1964628"/>
                </a:lnTo>
                <a:lnTo>
                  <a:pt x="800455" y="1962360"/>
                </a:lnTo>
                <a:lnTo>
                  <a:pt x="798415" y="1960318"/>
                </a:lnTo>
                <a:lnTo>
                  <a:pt x="796829" y="1957596"/>
                </a:lnTo>
                <a:lnTo>
                  <a:pt x="795242" y="1954873"/>
                </a:lnTo>
                <a:lnTo>
                  <a:pt x="793883" y="1951924"/>
                </a:lnTo>
                <a:lnTo>
                  <a:pt x="792749" y="1948748"/>
                </a:lnTo>
                <a:lnTo>
                  <a:pt x="792070" y="1945799"/>
                </a:lnTo>
                <a:lnTo>
                  <a:pt x="791616" y="1942623"/>
                </a:lnTo>
                <a:lnTo>
                  <a:pt x="791616" y="1939447"/>
                </a:lnTo>
                <a:lnTo>
                  <a:pt x="791843" y="1935817"/>
                </a:lnTo>
                <a:lnTo>
                  <a:pt x="792523" y="1932641"/>
                </a:lnTo>
                <a:lnTo>
                  <a:pt x="793883" y="1929011"/>
                </a:lnTo>
                <a:lnTo>
                  <a:pt x="795242" y="1925154"/>
                </a:lnTo>
                <a:lnTo>
                  <a:pt x="797282" y="1921298"/>
                </a:lnTo>
                <a:lnTo>
                  <a:pt x="799548" y="1917441"/>
                </a:lnTo>
                <a:lnTo>
                  <a:pt x="802041" y="1913584"/>
                </a:lnTo>
                <a:lnTo>
                  <a:pt x="807254" y="1906098"/>
                </a:lnTo>
                <a:lnTo>
                  <a:pt x="812240" y="1899746"/>
                </a:lnTo>
                <a:lnTo>
                  <a:pt x="816319" y="1894301"/>
                </a:lnTo>
                <a:lnTo>
                  <a:pt x="820625" y="1889537"/>
                </a:lnTo>
                <a:lnTo>
                  <a:pt x="786630" y="1856869"/>
                </a:lnTo>
                <a:lnTo>
                  <a:pt x="785724" y="1858457"/>
                </a:lnTo>
                <a:lnTo>
                  <a:pt x="784364" y="1860272"/>
                </a:lnTo>
                <a:lnTo>
                  <a:pt x="782325" y="1862314"/>
                </a:lnTo>
                <a:lnTo>
                  <a:pt x="779605" y="1864128"/>
                </a:lnTo>
                <a:lnTo>
                  <a:pt x="778019" y="1865490"/>
                </a:lnTo>
                <a:lnTo>
                  <a:pt x="776206" y="1866397"/>
                </a:lnTo>
                <a:lnTo>
                  <a:pt x="773939" y="1867531"/>
                </a:lnTo>
                <a:lnTo>
                  <a:pt x="771673" y="1868212"/>
                </a:lnTo>
                <a:lnTo>
                  <a:pt x="769180" y="1868893"/>
                </a:lnTo>
                <a:lnTo>
                  <a:pt x="766460" y="1869346"/>
                </a:lnTo>
                <a:lnTo>
                  <a:pt x="763288" y="1869573"/>
                </a:lnTo>
                <a:lnTo>
                  <a:pt x="759208" y="1869573"/>
                </a:lnTo>
                <a:lnTo>
                  <a:pt x="754223" y="1869119"/>
                </a:lnTo>
                <a:lnTo>
                  <a:pt x="748783" y="1868439"/>
                </a:lnTo>
                <a:lnTo>
                  <a:pt x="736545" y="1866397"/>
                </a:lnTo>
                <a:lnTo>
                  <a:pt x="723854" y="1863902"/>
                </a:lnTo>
                <a:lnTo>
                  <a:pt x="712069" y="1861406"/>
                </a:lnTo>
                <a:lnTo>
                  <a:pt x="702098" y="1859137"/>
                </a:lnTo>
                <a:lnTo>
                  <a:pt x="692806" y="1856869"/>
                </a:lnTo>
                <a:lnTo>
                  <a:pt x="687593" y="1795162"/>
                </a:lnTo>
                <a:lnTo>
                  <a:pt x="686914" y="1793347"/>
                </a:lnTo>
                <a:lnTo>
                  <a:pt x="685780" y="1791079"/>
                </a:lnTo>
                <a:lnTo>
                  <a:pt x="683967" y="1787903"/>
                </a:lnTo>
                <a:lnTo>
                  <a:pt x="681248" y="1784273"/>
                </a:lnTo>
                <a:lnTo>
                  <a:pt x="679661" y="1782231"/>
                </a:lnTo>
                <a:lnTo>
                  <a:pt x="677622" y="1780189"/>
                </a:lnTo>
                <a:lnTo>
                  <a:pt x="675129" y="1778147"/>
                </a:lnTo>
                <a:lnTo>
                  <a:pt x="672636" y="1775879"/>
                </a:lnTo>
                <a:lnTo>
                  <a:pt x="669690" y="1773610"/>
                </a:lnTo>
                <a:lnTo>
                  <a:pt x="666290" y="1771342"/>
                </a:lnTo>
                <a:lnTo>
                  <a:pt x="658132" y="1766124"/>
                </a:lnTo>
                <a:lnTo>
                  <a:pt x="648387" y="1760452"/>
                </a:lnTo>
                <a:lnTo>
                  <a:pt x="637735" y="1754781"/>
                </a:lnTo>
                <a:lnTo>
                  <a:pt x="631843" y="1752058"/>
                </a:lnTo>
                <a:lnTo>
                  <a:pt x="625724" y="1749336"/>
                </a:lnTo>
                <a:lnTo>
                  <a:pt x="619378" y="1746614"/>
                </a:lnTo>
                <a:lnTo>
                  <a:pt x="613032" y="1744118"/>
                </a:lnTo>
                <a:lnTo>
                  <a:pt x="606234" y="1741623"/>
                </a:lnTo>
                <a:lnTo>
                  <a:pt x="598981" y="1739581"/>
                </a:lnTo>
                <a:lnTo>
                  <a:pt x="592183" y="1737766"/>
                </a:lnTo>
                <a:lnTo>
                  <a:pt x="584704" y="1735951"/>
                </a:lnTo>
                <a:lnTo>
                  <a:pt x="577225" y="1734817"/>
                </a:lnTo>
                <a:lnTo>
                  <a:pt x="569520" y="1733682"/>
                </a:lnTo>
                <a:lnTo>
                  <a:pt x="568613" y="1733682"/>
                </a:lnTo>
                <a:lnTo>
                  <a:pt x="567933" y="1733909"/>
                </a:lnTo>
                <a:lnTo>
                  <a:pt x="567480" y="1734817"/>
                </a:lnTo>
                <a:lnTo>
                  <a:pt x="567480" y="1735724"/>
                </a:lnTo>
                <a:lnTo>
                  <a:pt x="567933" y="1738220"/>
                </a:lnTo>
                <a:lnTo>
                  <a:pt x="567933" y="1739808"/>
                </a:lnTo>
                <a:lnTo>
                  <a:pt x="567933" y="1741850"/>
                </a:lnTo>
                <a:lnTo>
                  <a:pt x="567480" y="1751605"/>
                </a:lnTo>
                <a:lnTo>
                  <a:pt x="567253" y="1767258"/>
                </a:lnTo>
                <a:lnTo>
                  <a:pt x="567027" y="1788356"/>
                </a:lnTo>
                <a:lnTo>
                  <a:pt x="545270" y="1788129"/>
                </a:lnTo>
                <a:lnTo>
                  <a:pt x="544817" y="1794255"/>
                </a:lnTo>
                <a:lnTo>
                  <a:pt x="547537" y="1797204"/>
                </a:lnTo>
                <a:lnTo>
                  <a:pt x="550256" y="1800380"/>
                </a:lnTo>
                <a:lnTo>
                  <a:pt x="553202" y="1804690"/>
                </a:lnTo>
                <a:lnTo>
                  <a:pt x="556375" y="1809228"/>
                </a:lnTo>
                <a:lnTo>
                  <a:pt x="557962" y="1811723"/>
                </a:lnTo>
                <a:lnTo>
                  <a:pt x="559095" y="1814445"/>
                </a:lnTo>
                <a:lnTo>
                  <a:pt x="560228" y="1816714"/>
                </a:lnTo>
                <a:lnTo>
                  <a:pt x="560908" y="1819210"/>
                </a:lnTo>
                <a:lnTo>
                  <a:pt x="561361" y="1821705"/>
                </a:lnTo>
                <a:lnTo>
                  <a:pt x="561361" y="1824201"/>
                </a:lnTo>
                <a:lnTo>
                  <a:pt x="561361" y="1826696"/>
                </a:lnTo>
                <a:lnTo>
                  <a:pt x="560908" y="1829645"/>
                </a:lnTo>
                <a:lnTo>
                  <a:pt x="560001" y="1832595"/>
                </a:lnTo>
                <a:lnTo>
                  <a:pt x="558868" y="1835771"/>
                </a:lnTo>
                <a:lnTo>
                  <a:pt x="557508" y="1838947"/>
                </a:lnTo>
                <a:lnTo>
                  <a:pt x="555695" y="1842350"/>
                </a:lnTo>
                <a:lnTo>
                  <a:pt x="553656" y="1845526"/>
                </a:lnTo>
                <a:lnTo>
                  <a:pt x="551163" y="1848475"/>
                </a:lnTo>
                <a:lnTo>
                  <a:pt x="548443" y="1851651"/>
                </a:lnTo>
                <a:lnTo>
                  <a:pt x="545270" y="1854373"/>
                </a:lnTo>
                <a:lnTo>
                  <a:pt x="541644" y="1857096"/>
                </a:lnTo>
                <a:lnTo>
                  <a:pt x="537565" y="1858911"/>
                </a:lnTo>
                <a:lnTo>
                  <a:pt x="533259" y="1860952"/>
                </a:lnTo>
                <a:lnTo>
                  <a:pt x="528273" y="1862314"/>
                </a:lnTo>
                <a:lnTo>
                  <a:pt x="525780" y="1862767"/>
                </a:lnTo>
                <a:lnTo>
                  <a:pt x="523061" y="1862994"/>
                </a:lnTo>
                <a:lnTo>
                  <a:pt x="520114" y="1863221"/>
                </a:lnTo>
                <a:lnTo>
                  <a:pt x="516942" y="1863448"/>
                </a:lnTo>
                <a:lnTo>
                  <a:pt x="511276" y="1863221"/>
                </a:lnTo>
                <a:lnTo>
                  <a:pt x="505837" y="1862314"/>
                </a:lnTo>
                <a:lnTo>
                  <a:pt x="500624" y="1860952"/>
                </a:lnTo>
                <a:lnTo>
                  <a:pt x="496092" y="1859137"/>
                </a:lnTo>
                <a:lnTo>
                  <a:pt x="491559" y="1857323"/>
                </a:lnTo>
                <a:lnTo>
                  <a:pt x="487480" y="1854827"/>
                </a:lnTo>
                <a:lnTo>
                  <a:pt x="483854" y="1852105"/>
                </a:lnTo>
                <a:lnTo>
                  <a:pt x="480681" y="1849156"/>
                </a:lnTo>
                <a:lnTo>
                  <a:pt x="477961" y="1845753"/>
                </a:lnTo>
                <a:lnTo>
                  <a:pt x="475242" y="1842350"/>
                </a:lnTo>
                <a:lnTo>
                  <a:pt x="473202" y="1838947"/>
                </a:lnTo>
                <a:lnTo>
                  <a:pt x="471389" y="1835544"/>
                </a:lnTo>
                <a:lnTo>
                  <a:pt x="470029" y="1831687"/>
                </a:lnTo>
                <a:lnTo>
                  <a:pt x="468896" y="1828284"/>
                </a:lnTo>
                <a:lnTo>
                  <a:pt x="468443" y="1824427"/>
                </a:lnTo>
                <a:lnTo>
                  <a:pt x="468216" y="1821024"/>
                </a:lnTo>
                <a:lnTo>
                  <a:pt x="468443" y="1817622"/>
                </a:lnTo>
                <a:lnTo>
                  <a:pt x="468670" y="1814672"/>
                </a:lnTo>
                <a:lnTo>
                  <a:pt x="468896" y="1811269"/>
                </a:lnTo>
                <a:lnTo>
                  <a:pt x="469803" y="1808547"/>
                </a:lnTo>
                <a:lnTo>
                  <a:pt x="470483" y="1805825"/>
                </a:lnTo>
                <a:lnTo>
                  <a:pt x="471162" y="1803329"/>
                </a:lnTo>
                <a:lnTo>
                  <a:pt x="472976" y="1799019"/>
                </a:lnTo>
                <a:lnTo>
                  <a:pt x="475242" y="1795389"/>
                </a:lnTo>
                <a:lnTo>
                  <a:pt x="477508" y="1792667"/>
                </a:lnTo>
                <a:lnTo>
                  <a:pt x="479321" y="1790852"/>
                </a:lnTo>
                <a:lnTo>
                  <a:pt x="480454" y="1789944"/>
                </a:lnTo>
                <a:lnTo>
                  <a:pt x="481361" y="1789717"/>
                </a:lnTo>
                <a:lnTo>
                  <a:pt x="482041" y="1789037"/>
                </a:lnTo>
                <a:lnTo>
                  <a:pt x="482494" y="1788129"/>
                </a:lnTo>
                <a:lnTo>
                  <a:pt x="483400" y="1786541"/>
                </a:lnTo>
                <a:lnTo>
                  <a:pt x="483627" y="1784500"/>
                </a:lnTo>
                <a:lnTo>
                  <a:pt x="484307" y="1780189"/>
                </a:lnTo>
                <a:lnTo>
                  <a:pt x="484534" y="1775198"/>
                </a:lnTo>
                <a:lnTo>
                  <a:pt x="484534" y="1770207"/>
                </a:lnTo>
                <a:lnTo>
                  <a:pt x="484534" y="1765897"/>
                </a:lnTo>
                <a:lnTo>
                  <a:pt x="484307" y="1761813"/>
                </a:lnTo>
                <a:lnTo>
                  <a:pt x="482947" y="1762040"/>
                </a:lnTo>
                <a:lnTo>
                  <a:pt x="481361" y="1762267"/>
                </a:lnTo>
                <a:lnTo>
                  <a:pt x="479321" y="1762494"/>
                </a:lnTo>
                <a:lnTo>
                  <a:pt x="476828" y="1763175"/>
                </a:lnTo>
                <a:lnTo>
                  <a:pt x="474335" y="1764536"/>
                </a:lnTo>
                <a:lnTo>
                  <a:pt x="471616" y="1765897"/>
                </a:lnTo>
                <a:lnTo>
                  <a:pt x="468896" y="1767939"/>
                </a:lnTo>
                <a:lnTo>
                  <a:pt x="463684" y="1772703"/>
                </a:lnTo>
                <a:lnTo>
                  <a:pt x="457111" y="1779055"/>
                </a:lnTo>
                <a:lnTo>
                  <a:pt x="449179" y="1786995"/>
                </a:lnTo>
                <a:lnTo>
                  <a:pt x="440568" y="1796750"/>
                </a:lnTo>
                <a:lnTo>
                  <a:pt x="435808" y="1802195"/>
                </a:lnTo>
                <a:lnTo>
                  <a:pt x="431276" y="1807866"/>
                </a:lnTo>
                <a:lnTo>
                  <a:pt x="426517" y="1813765"/>
                </a:lnTo>
                <a:lnTo>
                  <a:pt x="421984" y="1820344"/>
                </a:lnTo>
                <a:lnTo>
                  <a:pt x="417225" y="1826923"/>
                </a:lnTo>
                <a:lnTo>
                  <a:pt x="412465" y="1833956"/>
                </a:lnTo>
                <a:lnTo>
                  <a:pt x="407933" y="1841215"/>
                </a:lnTo>
                <a:lnTo>
                  <a:pt x="403854" y="1848929"/>
                </a:lnTo>
                <a:lnTo>
                  <a:pt x="389123" y="1875925"/>
                </a:lnTo>
                <a:lnTo>
                  <a:pt x="378924" y="1895209"/>
                </a:lnTo>
                <a:lnTo>
                  <a:pt x="375298" y="1902695"/>
                </a:lnTo>
                <a:lnTo>
                  <a:pt x="372352" y="1908367"/>
                </a:lnTo>
                <a:lnTo>
                  <a:pt x="370312" y="1913131"/>
                </a:lnTo>
                <a:lnTo>
                  <a:pt x="369179" y="1916534"/>
                </a:lnTo>
                <a:lnTo>
                  <a:pt x="368273" y="1918802"/>
                </a:lnTo>
                <a:lnTo>
                  <a:pt x="368046" y="1920844"/>
                </a:lnTo>
                <a:lnTo>
                  <a:pt x="368273" y="1921978"/>
                </a:lnTo>
                <a:lnTo>
                  <a:pt x="368953" y="1922659"/>
                </a:lnTo>
                <a:lnTo>
                  <a:pt x="369633" y="1923566"/>
                </a:lnTo>
                <a:lnTo>
                  <a:pt x="370992" y="1924247"/>
                </a:lnTo>
                <a:lnTo>
                  <a:pt x="375298" y="1926516"/>
                </a:lnTo>
                <a:lnTo>
                  <a:pt x="376658" y="1927196"/>
                </a:lnTo>
                <a:lnTo>
                  <a:pt x="378018" y="1928557"/>
                </a:lnTo>
                <a:lnTo>
                  <a:pt x="379604" y="1929692"/>
                </a:lnTo>
                <a:lnTo>
                  <a:pt x="380964" y="1931507"/>
                </a:lnTo>
                <a:lnTo>
                  <a:pt x="383684" y="1935363"/>
                </a:lnTo>
                <a:lnTo>
                  <a:pt x="385270" y="1937859"/>
                </a:lnTo>
                <a:lnTo>
                  <a:pt x="386403" y="1940127"/>
                </a:lnTo>
                <a:lnTo>
                  <a:pt x="387763" y="1942850"/>
                </a:lnTo>
                <a:lnTo>
                  <a:pt x="388669" y="1945572"/>
                </a:lnTo>
                <a:lnTo>
                  <a:pt x="389576" y="1948521"/>
                </a:lnTo>
                <a:lnTo>
                  <a:pt x="390482" y="1951470"/>
                </a:lnTo>
                <a:lnTo>
                  <a:pt x="390936" y="1954420"/>
                </a:lnTo>
                <a:lnTo>
                  <a:pt x="391389" y="1957596"/>
                </a:lnTo>
                <a:lnTo>
                  <a:pt x="391389" y="1960772"/>
                </a:lnTo>
                <a:lnTo>
                  <a:pt x="391389" y="1963948"/>
                </a:lnTo>
                <a:lnTo>
                  <a:pt x="390936" y="1967124"/>
                </a:lnTo>
                <a:lnTo>
                  <a:pt x="390256" y="1970981"/>
                </a:lnTo>
                <a:lnTo>
                  <a:pt x="389349" y="1974610"/>
                </a:lnTo>
                <a:lnTo>
                  <a:pt x="387990" y="1978921"/>
                </a:lnTo>
                <a:lnTo>
                  <a:pt x="386403" y="1982777"/>
                </a:lnTo>
                <a:lnTo>
                  <a:pt x="384590" y="1987088"/>
                </a:lnTo>
                <a:lnTo>
                  <a:pt x="382324" y="1991171"/>
                </a:lnTo>
                <a:lnTo>
                  <a:pt x="379378" y="1995028"/>
                </a:lnTo>
                <a:lnTo>
                  <a:pt x="375978" y="1998885"/>
                </a:lnTo>
                <a:lnTo>
                  <a:pt x="372579" y="2002288"/>
                </a:lnTo>
                <a:lnTo>
                  <a:pt x="370312" y="2003876"/>
                </a:lnTo>
                <a:lnTo>
                  <a:pt x="368273" y="2005464"/>
                </a:lnTo>
                <a:lnTo>
                  <a:pt x="366006" y="2006825"/>
                </a:lnTo>
                <a:lnTo>
                  <a:pt x="363514" y="2008186"/>
                </a:lnTo>
                <a:lnTo>
                  <a:pt x="361021" y="2009320"/>
                </a:lnTo>
                <a:lnTo>
                  <a:pt x="358301" y="2010228"/>
                </a:lnTo>
                <a:lnTo>
                  <a:pt x="355355" y="2011135"/>
                </a:lnTo>
                <a:lnTo>
                  <a:pt x="352182" y="2011816"/>
                </a:lnTo>
                <a:lnTo>
                  <a:pt x="349009" y="2012496"/>
                </a:lnTo>
                <a:lnTo>
                  <a:pt x="345836" y="2012723"/>
                </a:lnTo>
                <a:lnTo>
                  <a:pt x="342437" y="2012950"/>
                </a:lnTo>
                <a:lnTo>
                  <a:pt x="338584" y="2012950"/>
                </a:lnTo>
                <a:lnTo>
                  <a:pt x="334958" y="2012723"/>
                </a:lnTo>
                <a:lnTo>
                  <a:pt x="331559" y="2012496"/>
                </a:lnTo>
                <a:lnTo>
                  <a:pt x="327933" y="2012043"/>
                </a:lnTo>
                <a:lnTo>
                  <a:pt x="324760" y="2011589"/>
                </a:lnTo>
                <a:lnTo>
                  <a:pt x="321587" y="2010908"/>
                </a:lnTo>
                <a:lnTo>
                  <a:pt x="318641" y="2009774"/>
                </a:lnTo>
                <a:lnTo>
                  <a:pt x="315921" y="2008867"/>
                </a:lnTo>
                <a:lnTo>
                  <a:pt x="313202" y="2007505"/>
                </a:lnTo>
                <a:lnTo>
                  <a:pt x="310709" y="2006371"/>
                </a:lnTo>
                <a:lnTo>
                  <a:pt x="308216" y="2005010"/>
                </a:lnTo>
                <a:lnTo>
                  <a:pt x="303683" y="2001834"/>
                </a:lnTo>
                <a:lnTo>
                  <a:pt x="299831" y="1998658"/>
                </a:lnTo>
                <a:lnTo>
                  <a:pt x="296205" y="1995028"/>
                </a:lnTo>
                <a:lnTo>
                  <a:pt x="293032" y="1991171"/>
                </a:lnTo>
                <a:lnTo>
                  <a:pt x="290539" y="1987315"/>
                </a:lnTo>
                <a:lnTo>
                  <a:pt x="288499" y="1983231"/>
                </a:lnTo>
                <a:lnTo>
                  <a:pt x="287139" y="1979148"/>
                </a:lnTo>
                <a:lnTo>
                  <a:pt x="285780" y="1975064"/>
                </a:lnTo>
                <a:lnTo>
                  <a:pt x="285100" y="1971208"/>
                </a:lnTo>
                <a:lnTo>
                  <a:pt x="284873" y="1967351"/>
                </a:lnTo>
                <a:lnTo>
                  <a:pt x="284873" y="1963948"/>
                </a:lnTo>
                <a:lnTo>
                  <a:pt x="285326" y="1960545"/>
                </a:lnTo>
                <a:lnTo>
                  <a:pt x="285780" y="1956915"/>
                </a:lnTo>
                <a:lnTo>
                  <a:pt x="286913" y="1953739"/>
                </a:lnTo>
                <a:lnTo>
                  <a:pt x="287819" y="1950790"/>
                </a:lnTo>
                <a:lnTo>
                  <a:pt x="289406" y="1947614"/>
                </a:lnTo>
                <a:lnTo>
                  <a:pt x="290766" y="1944665"/>
                </a:lnTo>
                <a:lnTo>
                  <a:pt x="292352" y="1941942"/>
                </a:lnTo>
                <a:lnTo>
                  <a:pt x="294392" y="1939447"/>
                </a:lnTo>
                <a:lnTo>
                  <a:pt x="295978" y="1936951"/>
                </a:lnTo>
                <a:lnTo>
                  <a:pt x="298244" y="1934683"/>
                </a:lnTo>
                <a:lnTo>
                  <a:pt x="300284" y="1932414"/>
                </a:lnTo>
                <a:lnTo>
                  <a:pt x="302550" y="1930599"/>
                </a:lnTo>
                <a:lnTo>
                  <a:pt x="304590" y="1929011"/>
                </a:lnTo>
                <a:lnTo>
                  <a:pt x="306856" y="1927650"/>
                </a:lnTo>
                <a:lnTo>
                  <a:pt x="309349" y="1926516"/>
                </a:lnTo>
                <a:lnTo>
                  <a:pt x="311615" y="1925835"/>
                </a:lnTo>
                <a:lnTo>
                  <a:pt x="315921" y="1924247"/>
                </a:lnTo>
                <a:lnTo>
                  <a:pt x="319547" y="1922659"/>
                </a:lnTo>
                <a:lnTo>
                  <a:pt x="322494" y="1921298"/>
                </a:lnTo>
                <a:lnTo>
                  <a:pt x="324987" y="1919483"/>
                </a:lnTo>
                <a:lnTo>
                  <a:pt x="327026" y="1918122"/>
                </a:lnTo>
                <a:lnTo>
                  <a:pt x="328839" y="1916534"/>
                </a:lnTo>
                <a:lnTo>
                  <a:pt x="329972" y="1914719"/>
                </a:lnTo>
                <a:lnTo>
                  <a:pt x="330879" y="1913131"/>
                </a:lnTo>
                <a:lnTo>
                  <a:pt x="332012" y="1911089"/>
                </a:lnTo>
                <a:lnTo>
                  <a:pt x="332692" y="1908820"/>
                </a:lnTo>
                <a:lnTo>
                  <a:pt x="334732" y="1903149"/>
                </a:lnTo>
                <a:lnTo>
                  <a:pt x="336771" y="1896797"/>
                </a:lnTo>
                <a:lnTo>
                  <a:pt x="337904" y="1893394"/>
                </a:lnTo>
                <a:lnTo>
                  <a:pt x="339491" y="1890218"/>
                </a:lnTo>
                <a:lnTo>
                  <a:pt x="342890" y="1882277"/>
                </a:lnTo>
                <a:lnTo>
                  <a:pt x="347876" y="1871161"/>
                </a:lnTo>
                <a:lnTo>
                  <a:pt x="354222" y="1857323"/>
                </a:lnTo>
                <a:lnTo>
                  <a:pt x="358301" y="1849609"/>
                </a:lnTo>
                <a:lnTo>
                  <a:pt x="362154" y="1841669"/>
                </a:lnTo>
                <a:lnTo>
                  <a:pt x="366686" y="1833729"/>
                </a:lnTo>
                <a:lnTo>
                  <a:pt x="371672" y="1825562"/>
                </a:lnTo>
                <a:lnTo>
                  <a:pt x="376885" y="1817395"/>
                </a:lnTo>
                <a:lnTo>
                  <a:pt x="382324" y="1809228"/>
                </a:lnTo>
                <a:lnTo>
                  <a:pt x="387990" y="1801514"/>
                </a:lnTo>
                <a:lnTo>
                  <a:pt x="393882" y="1794028"/>
                </a:lnTo>
                <a:lnTo>
                  <a:pt x="400228" y="1786768"/>
                </a:lnTo>
                <a:lnTo>
                  <a:pt x="403627" y="1783592"/>
                </a:lnTo>
                <a:lnTo>
                  <a:pt x="406800" y="1780643"/>
                </a:lnTo>
                <a:lnTo>
                  <a:pt x="428783" y="1760452"/>
                </a:lnTo>
                <a:lnTo>
                  <a:pt x="442154" y="1748429"/>
                </a:lnTo>
                <a:lnTo>
                  <a:pt x="450313" y="1740488"/>
                </a:lnTo>
                <a:lnTo>
                  <a:pt x="450539" y="1740261"/>
                </a:lnTo>
                <a:lnTo>
                  <a:pt x="451219" y="1739127"/>
                </a:lnTo>
                <a:lnTo>
                  <a:pt x="451219" y="1737766"/>
                </a:lnTo>
                <a:lnTo>
                  <a:pt x="451219" y="1736859"/>
                </a:lnTo>
                <a:lnTo>
                  <a:pt x="450539" y="1736178"/>
                </a:lnTo>
                <a:lnTo>
                  <a:pt x="450086" y="1735497"/>
                </a:lnTo>
                <a:lnTo>
                  <a:pt x="449179" y="1734817"/>
                </a:lnTo>
                <a:lnTo>
                  <a:pt x="447820" y="1734136"/>
                </a:lnTo>
                <a:lnTo>
                  <a:pt x="446233" y="1733682"/>
                </a:lnTo>
                <a:lnTo>
                  <a:pt x="444194" y="1733456"/>
                </a:lnTo>
                <a:lnTo>
                  <a:pt x="441474" y="1733229"/>
                </a:lnTo>
                <a:lnTo>
                  <a:pt x="438301" y="1733229"/>
                </a:lnTo>
                <a:lnTo>
                  <a:pt x="434222" y="1733456"/>
                </a:lnTo>
                <a:lnTo>
                  <a:pt x="423344" y="1735044"/>
                </a:lnTo>
                <a:lnTo>
                  <a:pt x="407706" y="1737766"/>
                </a:lnTo>
                <a:lnTo>
                  <a:pt x="388669" y="1741623"/>
                </a:lnTo>
                <a:lnTo>
                  <a:pt x="378244" y="1744118"/>
                </a:lnTo>
                <a:lnTo>
                  <a:pt x="367140" y="1746840"/>
                </a:lnTo>
                <a:lnTo>
                  <a:pt x="355808" y="1749790"/>
                </a:lnTo>
                <a:lnTo>
                  <a:pt x="344023" y="1752966"/>
                </a:lnTo>
                <a:lnTo>
                  <a:pt x="332465" y="1756596"/>
                </a:lnTo>
                <a:lnTo>
                  <a:pt x="320454" y="1760225"/>
                </a:lnTo>
                <a:lnTo>
                  <a:pt x="309123" y="1764309"/>
                </a:lnTo>
                <a:lnTo>
                  <a:pt x="298018" y="1768392"/>
                </a:lnTo>
                <a:lnTo>
                  <a:pt x="287139" y="1772930"/>
                </a:lnTo>
                <a:lnTo>
                  <a:pt x="276941" y="1777694"/>
                </a:lnTo>
                <a:lnTo>
                  <a:pt x="257904" y="1786995"/>
                </a:lnTo>
                <a:lnTo>
                  <a:pt x="240227" y="1795843"/>
                </a:lnTo>
                <a:lnTo>
                  <a:pt x="224363" y="1804237"/>
                </a:lnTo>
                <a:lnTo>
                  <a:pt x="210312" y="1811723"/>
                </a:lnTo>
                <a:lnTo>
                  <a:pt x="198301" y="1818075"/>
                </a:lnTo>
                <a:lnTo>
                  <a:pt x="188556" y="1823520"/>
                </a:lnTo>
                <a:lnTo>
                  <a:pt x="181077" y="1828284"/>
                </a:lnTo>
                <a:lnTo>
                  <a:pt x="176318" y="1831460"/>
                </a:lnTo>
                <a:lnTo>
                  <a:pt x="174505" y="1832595"/>
                </a:lnTo>
                <a:lnTo>
                  <a:pt x="173145" y="1834183"/>
                </a:lnTo>
                <a:lnTo>
                  <a:pt x="171785" y="1835998"/>
                </a:lnTo>
                <a:lnTo>
                  <a:pt x="170879" y="1837586"/>
                </a:lnTo>
                <a:lnTo>
                  <a:pt x="170199" y="1839400"/>
                </a:lnTo>
                <a:lnTo>
                  <a:pt x="169292" y="1841215"/>
                </a:lnTo>
                <a:lnTo>
                  <a:pt x="169066" y="1843030"/>
                </a:lnTo>
                <a:lnTo>
                  <a:pt x="168839" y="1845299"/>
                </a:lnTo>
                <a:lnTo>
                  <a:pt x="169066" y="1847568"/>
                </a:lnTo>
                <a:lnTo>
                  <a:pt x="169745" y="1849836"/>
                </a:lnTo>
                <a:lnTo>
                  <a:pt x="170425" y="1852105"/>
                </a:lnTo>
                <a:lnTo>
                  <a:pt x="171332" y="1854600"/>
                </a:lnTo>
                <a:lnTo>
                  <a:pt x="172692" y="1857096"/>
                </a:lnTo>
                <a:lnTo>
                  <a:pt x="174051" y="1859591"/>
                </a:lnTo>
                <a:lnTo>
                  <a:pt x="175864" y="1862087"/>
                </a:lnTo>
                <a:lnTo>
                  <a:pt x="178131" y="1864809"/>
                </a:lnTo>
                <a:lnTo>
                  <a:pt x="179717" y="1866851"/>
                </a:lnTo>
                <a:lnTo>
                  <a:pt x="181077" y="1869346"/>
                </a:lnTo>
                <a:lnTo>
                  <a:pt x="182210" y="1872296"/>
                </a:lnTo>
                <a:lnTo>
                  <a:pt x="183343" y="1875472"/>
                </a:lnTo>
                <a:lnTo>
                  <a:pt x="184023" y="1878875"/>
                </a:lnTo>
                <a:lnTo>
                  <a:pt x="184476" y="1882277"/>
                </a:lnTo>
                <a:lnTo>
                  <a:pt x="184703" y="1885907"/>
                </a:lnTo>
                <a:lnTo>
                  <a:pt x="184930" y="1889537"/>
                </a:lnTo>
                <a:lnTo>
                  <a:pt x="184930" y="1896797"/>
                </a:lnTo>
                <a:lnTo>
                  <a:pt x="184250" y="1903603"/>
                </a:lnTo>
                <a:lnTo>
                  <a:pt x="183343" y="1909955"/>
                </a:lnTo>
                <a:lnTo>
                  <a:pt x="181983" y="1915172"/>
                </a:lnTo>
                <a:lnTo>
                  <a:pt x="180850" y="1918349"/>
                </a:lnTo>
                <a:lnTo>
                  <a:pt x="179037" y="1921071"/>
                </a:lnTo>
                <a:lnTo>
                  <a:pt x="177224" y="1923340"/>
                </a:lnTo>
                <a:lnTo>
                  <a:pt x="175185" y="1925154"/>
                </a:lnTo>
                <a:lnTo>
                  <a:pt x="173145" y="1926969"/>
                </a:lnTo>
                <a:lnTo>
                  <a:pt x="170652" y="1928557"/>
                </a:lnTo>
                <a:lnTo>
                  <a:pt x="168386" y="1929692"/>
                </a:lnTo>
                <a:lnTo>
                  <a:pt x="165893" y="1930372"/>
                </a:lnTo>
                <a:lnTo>
                  <a:pt x="163626" y="1931280"/>
                </a:lnTo>
                <a:lnTo>
                  <a:pt x="161587" y="1931733"/>
                </a:lnTo>
                <a:lnTo>
                  <a:pt x="157734" y="1932414"/>
                </a:lnTo>
                <a:lnTo>
                  <a:pt x="155241" y="1932641"/>
                </a:lnTo>
                <a:lnTo>
                  <a:pt x="154335" y="1932641"/>
                </a:lnTo>
                <a:lnTo>
                  <a:pt x="143230" y="1932868"/>
                </a:lnTo>
                <a:lnTo>
                  <a:pt x="142323" y="1932641"/>
                </a:lnTo>
                <a:lnTo>
                  <a:pt x="141643" y="1932414"/>
                </a:lnTo>
                <a:lnTo>
                  <a:pt x="140057" y="1931053"/>
                </a:lnTo>
                <a:lnTo>
                  <a:pt x="138697" y="1929011"/>
                </a:lnTo>
                <a:lnTo>
                  <a:pt x="138017" y="1927650"/>
                </a:lnTo>
                <a:lnTo>
                  <a:pt x="137791" y="1926516"/>
                </a:lnTo>
                <a:lnTo>
                  <a:pt x="136658" y="1924020"/>
                </a:lnTo>
                <a:lnTo>
                  <a:pt x="135751" y="1921978"/>
                </a:lnTo>
                <a:lnTo>
                  <a:pt x="135071" y="1921298"/>
                </a:lnTo>
                <a:lnTo>
                  <a:pt x="134391" y="1920617"/>
                </a:lnTo>
                <a:lnTo>
                  <a:pt x="133711" y="1920390"/>
                </a:lnTo>
                <a:lnTo>
                  <a:pt x="132805" y="1919937"/>
                </a:lnTo>
                <a:lnTo>
                  <a:pt x="131898" y="1920390"/>
                </a:lnTo>
                <a:lnTo>
                  <a:pt x="131219" y="1920617"/>
                </a:lnTo>
                <a:lnTo>
                  <a:pt x="130765" y="1921298"/>
                </a:lnTo>
                <a:lnTo>
                  <a:pt x="130312" y="1921978"/>
                </a:lnTo>
                <a:lnTo>
                  <a:pt x="129405" y="1923793"/>
                </a:lnTo>
                <a:lnTo>
                  <a:pt x="128952" y="1926062"/>
                </a:lnTo>
                <a:lnTo>
                  <a:pt x="128499" y="1926969"/>
                </a:lnTo>
                <a:lnTo>
                  <a:pt x="127819" y="1928557"/>
                </a:lnTo>
                <a:lnTo>
                  <a:pt x="126686" y="1929919"/>
                </a:lnTo>
                <a:lnTo>
                  <a:pt x="125553" y="1931507"/>
                </a:lnTo>
                <a:lnTo>
                  <a:pt x="123740" y="1932868"/>
                </a:lnTo>
                <a:lnTo>
                  <a:pt x="122153" y="1934002"/>
                </a:lnTo>
                <a:lnTo>
                  <a:pt x="120340" y="1934683"/>
                </a:lnTo>
                <a:lnTo>
                  <a:pt x="118301" y="1935136"/>
                </a:lnTo>
                <a:lnTo>
                  <a:pt x="113995" y="1935136"/>
                </a:lnTo>
                <a:lnTo>
                  <a:pt x="110822" y="1935136"/>
                </a:lnTo>
                <a:lnTo>
                  <a:pt x="107649" y="1934910"/>
                </a:lnTo>
                <a:lnTo>
                  <a:pt x="104476" y="1934456"/>
                </a:lnTo>
                <a:lnTo>
                  <a:pt x="101303" y="1933775"/>
                </a:lnTo>
                <a:lnTo>
                  <a:pt x="98131" y="1932641"/>
                </a:lnTo>
                <a:lnTo>
                  <a:pt x="94958" y="1931280"/>
                </a:lnTo>
                <a:lnTo>
                  <a:pt x="92918" y="1929692"/>
                </a:lnTo>
                <a:lnTo>
                  <a:pt x="90652" y="1927650"/>
                </a:lnTo>
                <a:lnTo>
                  <a:pt x="88839" y="1925381"/>
                </a:lnTo>
                <a:lnTo>
                  <a:pt x="87252" y="1922659"/>
                </a:lnTo>
                <a:lnTo>
                  <a:pt x="85666" y="1919710"/>
                </a:lnTo>
                <a:lnTo>
                  <a:pt x="84306" y="1916534"/>
                </a:lnTo>
                <a:lnTo>
                  <a:pt x="83173" y="1913131"/>
                </a:lnTo>
                <a:lnTo>
                  <a:pt x="82493" y="1909501"/>
                </a:lnTo>
                <a:lnTo>
                  <a:pt x="81587" y="1905871"/>
                </a:lnTo>
                <a:lnTo>
                  <a:pt x="81133" y="1902241"/>
                </a:lnTo>
                <a:lnTo>
                  <a:pt x="80907" y="1898612"/>
                </a:lnTo>
                <a:lnTo>
                  <a:pt x="80907" y="1894982"/>
                </a:lnTo>
                <a:lnTo>
                  <a:pt x="81133" y="1891806"/>
                </a:lnTo>
                <a:lnTo>
                  <a:pt x="81360" y="1888630"/>
                </a:lnTo>
                <a:lnTo>
                  <a:pt x="82267" y="1885454"/>
                </a:lnTo>
                <a:lnTo>
                  <a:pt x="82946" y="1882958"/>
                </a:lnTo>
                <a:lnTo>
                  <a:pt x="85213" y="1878194"/>
                </a:lnTo>
                <a:lnTo>
                  <a:pt x="87932" y="1873203"/>
                </a:lnTo>
                <a:lnTo>
                  <a:pt x="91105" y="1868212"/>
                </a:lnTo>
                <a:lnTo>
                  <a:pt x="94505" y="1863448"/>
                </a:lnTo>
                <a:lnTo>
                  <a:pt x="98584" y="1859137"/>
                </a:lnTo>
                <a:lnTo>
                  <a:pt x="102663" y="1855508"/>
                </a:lnTo>
                <a:lnTo>
                  <a:pt x="104703" y="1853693"/>
                </a:lnTo>
                <a:lnTo>
                  <a:pt x="106969" y="1852332"/>
                </a:lnTo>
                <a:lnTo>
                  <a:pt x="109235" y="1850744"/>
                </a:lnTo>
                <a:lnTo>
                  <a:pt x="111502" y="1849836"/>
                </a:lnTo>
                <a:lnTo>
                  <a:pt x="113315" y="1848929"/>
                </a:lnTo>
                <a:lnTo>
                  <a:pt x="114901" y="1847794"/>
                </a:lnTo>
                <a:lnTo>
                  <a:pt x="115808" y="1847114"/>
                </a:lnTo>
                <a:lnTo>
                  <a:pt x="116714" y="1846433"/>
                </a:lnTo>
                <a:lnTo>
                  <a:pt x="116941" y="1845526"/>
                </a:lnTo>
                <a:lnTo>
                  <a:pt x="116941" y="1844845"/>
                </a:lnTo>
                <a:lnTo>
                  <a:pt x="116714" y="1844391"/>
                </a:lnTo>
                <a:lnTo>
                  <a:pt x="116034" y="1843938"/>
                </a:lnTo>
                <a:lnTo>
                  <a:pt x="114448" y="1843030"/>
                </a:lnTo>
                <a:lnTo>
                  <a:pt x="112408" y="1842577"/>
                </a:lnTo>
                <a:lnTo>
                  <a:pt x="110369" y="1842123"/>
                </a:lnTo>
                <a:lnTo>
                  <a:pt x="108782" y="1842123"/>
                </a:lnTo>
                <a:lnTo>
                  <a:pt x="107876" y="1842123"/>
                </a:lnTo>
                <a:lnTo>
                  <a:pt x="107422" y="1841896"/>
                </a:lnTo>
                <a:lnTo>
                  <a:pt x="107196" y="1841442"/>
                </a:lnTo>
                <a:lnTo>
                  <a:pt x="107196" y="1840535"/>
                </a:lnTo>
                <a:lnTo>
                  <a:pt x="107196" y="1839854"/>
                </a:lnTo>
                <a:lnTo>
                  <a:pt x="107422" y="1839174"/>
                </a:lnTo>
                <a:lnTo>
                  <a:pt x="108782" y="1836905"/>
                </a:lnTo>
                <a:lnTo>
                  <a:pt x="110822" y="1834409"/>
                </a:lnTo>
                <a:lnTo>
                  <a:pt x="113541" y="1831687"/>
                </a:lnTo>
                <a:lnTo>
                  <a:pt x="117167" y="1828738"/>
                </a:lnTo>
                <a:lnTo>
                  <a:pt x="121020" y="1826015"/>
                </a:lnTo>
                <a:lnTo>
                  <a:pt x="129859" y="1820117"/>
                </a:lnTo>
                <a:lnTo>
                  <a:pt x="144363" y="1810135"/>
                </a:lnTo>
                <a:lnTo>
                  <a:pt x="153655" y="1804237"/>
                </a:lnTo>
                <a:lnTo>
                  <a:pt x="163853" y="1797431"/>
                </a:lnTo>
                <a:lnTo>
                  <a:pt x="175411" y="1790171"/>
                </a:lnTo>
                <a:lnTo>
                  <a:pt x="187423" y="1782912"/>
                </a:lnTo>
                <a:lnTo>
                  <a:pt x="200567" y="1775425"/>
                </a:lnTo>
                <a:lnTo>
                  <a:pt x="214391" y="1767712"/>
                </a:lnTo>
                <a:lnTo>
                  <a:pt x="228896" y="1760225"/>
                </a:lnTo>
                <a:lnTo>
                  <a:pt x="243627" y="1752966"/>
                </a:lnTo>
                <a:lnTo>
                  <a:pt x="259037" y="1746387"/>
                </a:lnTo>
                <a:lnTo>
                  <a:pt x="266743" y="1743211"/>
                </a:lnTo>
                <a:lnTo>
                  <a:pt x="274448" y="1740261"/>
                </a:lnTo>
                <a:lnTo>
                  <a:pt x="282380" y="1737085"/>
                </a:lnTo>
                <a:lnTo>
                  <a:pt x="290086" y="1734817"/>
                </a:lnTo>
                <a:lnTo>
                  <a:pt x="298018" y="1732321"/>
                </a:lnTo>
                <a:lnTo>
                  <a:pt x="305723" y="1730053"/>
                </a:lnTo>
                <a:lnTo>
                  <a:pt x="321134" y="1725742"/>
                </a:lnTo>
                <a:lnTo>
                  <a:pt x="335865" y="1722112"/>
                </a:lnTo>
                <a:lnTo>
                  <a:pt x="350142" y="1718483"/>
                </a:lnTo>
                <a:lnTo>
                  <a:pt x="363514" y="1715533"/>
                </a:lnTo>
                <a:lnTo>
                  <a:pt x="388216" y="1710089"/>
                </a:lnTo>
                <a:lnTo>
                  <a:pt x="410199" y="1705778"/>
                </a:lnTo>
                <a:lnTo>
                  <a:pt x="429009" y="1702375"/>
                </a:lnTo>
                <a:lnTo>
                  <a:pt x="444647" y="1699880"/>
                </a:lnTo>
                <a:lnTo>
                  <a:pt x="456658" y="1698065"/>
                </a:lnTo>
                <a:lnTo>
                  <a:pt x="464817" y="1696931"/>
                </a:lnTo>
                <a:lnTo>
                  <a:pt x="484534" y="1694662"/>
                </a:lnTo>
                <a:lnTo>
                  <a:pt x="491786" y="1693982"/>
                </a:lnTo>
                <a:lnTo>
                  <a:pt x="492239" y="1693528"/>
                </a:lnTo>
                <a:lnTo>
                  <a:pt x="492466" y="1693074"/>
                </a:lnTo>
                <a:lnTo>
                  <a:pt x="492692" y="1691713"/>
                </a:lnTo>
                <a:lnTo>
                  <a:pt x="493146" y="1690125"/>
                </a:lnTo>
                <a:lnTo>
                  <a:pt x="493599" y="1687856"/>
                </a:lnTo>
                <a:lnTo>
                  <a:pt x="493825" y="1684680"/>
                </a:lnTo>
                <a:lnTo>
                  <a:pt x="494052" y="1680370"/>
                </a:lnTo>
                <a:lnTo>
                  <a:pt x="492692" y="1490940"/>
                </a:lnTo>
                <a:lnTo>
                  <a:pt x="505384" y="1490940"/>
                </a:lnTo>
                <a:lnTo>
                  <a:pt x="503344" y="1373425"/>
                </a:lnTo>
                <a:lnTo>
                  <a:pt x="501078" y="1372518"/>
                </a:lnTo>
                <a:lnTo>
                  <a:pt x="496092" y="1370249"/>
                </a:lnTo>
                <a:lnTo>
                  <a:pt x="492919" y="1368888"/>
                </a:lnTo>
                <a:lnTo>
                  <a:pt x="489746" y="1366846"/>
                </a:lnTo>
                <a:lnTo>
                  <a:pt x="487027" y="1364804"/>
                </a:lnTo>
                <a:lnTo>
                  <a:pt x="484760" y="1362762"/>
                </a:lnTo>
                <a:lnTo>
                  <a:pt x="483854" y="1361401"/>
                </a:lnTo>
                <a:lnTo>
                  <a:pt x="482947" y="1359813"/>
                </a:lnTo>
                <a:lnTo>
                  <a:pt x="480908" y="1355730"/>
                </a:lnTo>
                <a:lnTo>
                  <a:pt x="479321" y="1350966"/>
                </a:lnTo>
                <a:lnTo>
                  <a:pt x="478188" y="1345748"/>
                </a:lnTo>
                <a:lnTo>
                  <a:pt x="477508" y="1340303"/>
                </a:lnTo>
                <a:lnTo>
                  <a:pt x="477055" y="1337808"/>
                </a:lnTo>
                <a:lnTo>
                  <a:pt x="477055" y="1335539"/>
                </a:lnTo>
                <a:lnTo>
                  <a:pt x="477508" y="1333270"/>
                </a:lnTo>
                <a:lnTo>
                  <a:pt x="477961" y="1331229"/>
                </a:lnTo>
                <a:lnTo>
                  <a:pt x="478641" y="1329641"/>
                </a:lnTo>
                <a:lnTo>
                  <a:pt x="479321" y="1328279"/>
                </a:lnTo>
                <a:lnTo>
                  <a:pt x="481814" y="1325784"/>
                </a:lnTo>
                <a:lnTo>
                  <a:pt x="484987" y="1323062"/>
                </a:lnTo>
                <a:lnTo>
                  <a:pt x="488386" y="1320339"/>
                </a:lnTo>
                <a:lnTo>
                  <a:pt x="489519" y="1319205"/>
                </a:lnTo>
                <a:lnTo>
                  <a:pt x="490426" y="1317844"/>
                </a:lnTo>
                <a:lnTo>
                  <a:pt x="491332" y="1316709"/>
                </a:lnTo>
                <a:lnTo>
                  <a:pt x="491332" y="1315802"/>
                </a:lnTo>
                <a:lnTo>
                  <a:pt x="491332" y="1315348"/>
                </a:lnTo>
                <a:lnTo>
                  <a:pt x="491106" y="1314894"/>
                </a:lnTo>
                <a:lnTo>
                  <a:pt x="489973" y="1314214"/>
                </a:lnTo>
                <a:lnTo>
                  <a:pt x="488613" y="1313987"/>
                </a:lnTo>
                <a:lnTo>
                  <a:pt x="486120" y="1313760"/>
                </a:lnTo>
                <a:lnTo>
                  <a:pt x="482947" y="1313760"/>
                </a:lnTo>
                <a:lnTo>
                  <a:pt x="478641" y="1313987"/>
                </a:lnTo>
                <a:lnTo>
                  <a:pt x="433315" y="1318524"/>
                </a:lnTo>
                <a:lnTo>
                  <a:pt x="409519" y="1320793"/>
                </a:lnTo>
                <a:lnTo>
                  <a:pt x="388443" y="1322835"/>
                </a:lnTo>
                <a:lnTo>
                  <a:pt x="383684" y="1323288"/>
                </a:lnTo>
                <a:lnTo>
                  <a:pt x="379378" y="1323742"/>
                </a:lnTo>
                <a:lnTo>
                  <a:pt x="375072" y="1323742"/>
                </a:lnTo>
                <a:lnTo>
                  <a:pt x="370539" y="1323742"/>
                </a:lnTo>
                <a:lnTo>
                  <a:pt x="366460" y="1323062"/>
                </a:lnTo>
                <a:lnTo>
                  <a:pt x="362154" y="1322608"/>
                </a:lnTo>
                <a:lnTo>
                  <a:pt x="358074" y="1321927"/>
                </a:lnTo>
                <a:lnTo>
                  <a:pt x="353768" y="1321247"/>
                </a:lnTo>
                <a:lnTo>
                  <a:pt x="349463" y="1319885"/>
                </a:lnTo>
                <a:lnTo>
                  <a:pt x="345383" y="1318524"/>
                </a:lnTo>
                <a:lnTo>
                  <a:pt x="341077" y="1316936"/>
                </a:lnTo>
                <a:lnTo>
                  <a:pt x="336771" y="1314894"/>
                </a:lnTo>
                <a:lnTo>
                  <a:pt x="332012" y="1312853"/>
                </a:lnTo>
                <a:lnTo>
                  <a:pt x="327479" y="1310811"/>
                </a:lnTo>
                <a:lnTo>
                  <a:pt x="317508" y="1305366"/>
                </a:lnTo>
                <a:lnTo>
                  <a:pt x="313428" y="1302644"/>
                </a:lnTo>
                <a:lnTo>
                  <a:pt x="308896" y="1299468"/>
                </a:lnTo>
                <a:lnTo>
                  <a:pt x="304590" y="1296519"/>
                </a:lnTo>
                <a:lnTo>
                  <a:pt x="300737" y="1293343"/>
                </a:lnTo>
                <a:lnTo>
                  <a:pt x="296431" y="1290166"/>
                </a:lnTo>
                <a:lnTo>
                  <a:pt x="292579" y="1286764"/>
                </a:lnTo>
                <a:lnTo>
                  <a:pt x="284647" y="1279277"/>
                </a:lnTo>
                <a:lnTo>
                  <a:pt x="276941" y="1271337"/>
                </a:lnTo>
                <a:lnTo>
                  <a:pt x="269689" y="1262943"/>
                </a:lnTo>
                <a:lnTo>
                  <a:pt x="262664" y="1254095"/>
                </a:lnTo>
                <a:lnTo>
                  <a:pt x="255638" y="1244794"/>
                </a:lnTo>
                <a:lnTo>
                  <a:pt x="248839" y="1235039"/>
                </a:lnTo>
                <a:lnTo>
                  <a:pt x="242493" y="1225057"/>
                </a:lnTo>
                <a:lnTo>
                  <a:pt x="236148" y="1215075"/>
                </a:lnTo>
                <a:lnTo>
                  <a:pt x="230029" y="1204412"/>
                </a:lnTo>
                <a:lnTo>
                  <a:pt x="224137" y="1193523"/>
                </a:lnTo>
                <a:lnTo>
                  <a:pt x="218697" y="1182634"/>
                </a:lnTo>
                <a:lnTo>
                  <a:pt x="213258" y="1171744"/>
                </a:lnTo>
                <a:lnTo>
                  <a:pt x="208046" y="1160628"/>
                </a:lnTo>
                <a:lnTo>
                  <a:pt x="202833" y="1149512"/>
                </a:lnTo>
                <a:lnTo>
                  <a:pt x="198074" y="1138396"/>
                </a:lnTo>
                <a:lnTo>
                  <a:pt x="189009" y="1116163"/>
                </a:lnTo>
                <a:lnTo>
                  <a:pt x="180624" y="1094611"/>
                </a:lnTo>
                <a:lnTo>
                  <a:pt x="172918" y="1073740"/>
                </a:lnTo>
                <a:lnTo>
                  <a:pt x="159321" y="1035854"/>
                </a:lnTo>
                <a:lnTo>
                  <a:pt x="153202" y="1019747"/>
                </a:lnTo>
                <a:lnTo>
                  <a:pt x="147989" y="1005681"/>
                </a:lnTo>
                <a:lnTo>
                  <a:pt x="138924" y="982314"/>
                </a:lnTo>
                <a:lnTo>
                  <a:pt x="131445" y="964392"/>
                </a:lnTo>
                <a:lnTo>
                  <a:pt x="126006" y="951007"/>
                </a:lnTo>
                <a:lnTo>
                  <a:pt x="121927" y="941252"/>
                </a:lnTo>
                <a:lnTo>
                  <a:pt x="118754" y="934900"/>
                </a:lnTo>
                <a:lnTo>
                  <a:pt x="117167" y="931270"/>
                </a:lnTo>
                <a:lnTo>
                  <a:pt x="115581" y="929002"/>
                </a:lnTo>
                <a:lnTo>
                  <a:pt x="54391" y="929002"/>
                </a:lnTo>
                <a:lnTo>
                  <a:pt x="50765" y="929002"/>
                </a:lnTo>
                <a:lnTo>
                  <a:pt x="47139" y="928321"/>
                </a:lnTo>
                <a:lnTo>
                  <a:pt x="43966" y="927640"/>
                </a:lnTo>
                <a:lnTo>
                  <a:pt x="40793" y="926733"/>
                </a:lnTo>
                <a:lnTo>
                  <a:pt x="37621" y="925599"/>
                </a:lnTo>
                <a:lnTo>
                  <a:pt x="34674" y="924011"/>
                </a:lnTo>
                <a:lnTo>
                  <a:pt x="31955" y="922196"/>
                </a:lnTo>
                <a:lnTo>
                  <a:pt x="29009" y="920154"/>
                </a:lnTo>
                <a:lnTo>
                  <a:pt x="26289" y="918112"/>
                </a:lnTo>
                <a:lnTo>
                  <a:pt x="23570" y="915390"/>
                </a:lnTo>
                <a:lnTo>
                  <a:pt x="21077" y="912441"/>
                </a:lnTo>
                <a:lnTo>
                  <a:pt x="18357" y="909491"/>
                </a:lnTo>
                <a:lnTo>
                  <a:pt x="12918" y="902686"/>
                </a:lnTo>
                <a:lnTo>
                  <a:pt x="7706" y="894745"/>
                </a:lnTo>
                <a:lnTo>
                  <a:pt x="4986" y="890435"/>
                </a:lnTo>
                <a:lnTo>
                  <a:pt x="2946" y="886805"/>
                </a:lnTo>
                <a:lnTo>
                  <a:pt x="1360" y="883175"/>
                </a:lnTo>
                <a:lnTo>
                  <a:pt x="453" y="879999"/>
                </a:lnTo>
                <a:lnTo>
                  <a:pt x="0" y="877277"/>
                </a:lnTo>
                <a:lnTo>
                  <a:pt x="0" y="874555"/>
                </a:lnTo>
                <a:lnTo>
                  <a:pt x="227" y="873647"/>
                </a:lnTo>
                <a:lnTo>
                  <a:pt x="680" y="872286"/>
                </a:lnTo>
                <a:lnTo>
                  <a:pt x="1133" y="871379"/>
                </a:lnTo>
                <a:lnTo>
                  <a:pt x="1813" y="870471"/>
                </a:lnTo>
                <a:lnTo>
                  <a:pt x="2720" y="869337"/>
                </a:lnTo>
                <a:lnTo>
                  <a:pt x="3626" y="868656"/>
                </a:lnTo>
                <a:lnTo>
                  <a:pt x="6346" y="867068"/>
                </a:lnTo>
                <a:lnTo>
                  <a:pt x="9519" y="866161"/>
                </a:lnTo>
                <a:lnTo>
                  <a:pt x="13598" y="865253"/>
                </a:lnTo>
                <a:lnTo>
                  <a:pt x="18357" y="864573"/>
                </a:lnTo>
                <a:lnTo>
                  <a:pt x="23796" y="864346"/>
                </a:lnTo>
                <a:lnTo>
                  <a:pt x="29915" y="864346"/>
                </a:lnTo>
                <a:lnTo>
                  <a:pt x="36941" y="865026"/>
                </a:lnTo>
                <a:lnTo>
                  <a:pt x="62550" y="866161"/>
                </a:lnTo>
                <a:lnTo>
                  <a:pt x="80227" y="866841"/>
                </a:lnTo>
                <a:lnTo>
                  <a:pt x="93598" y="867068"/>
                </a:lnTo>
                <a:lnTo>
                  <a:pt x="91105" y="854818"/>
                </a:lnTo>
                <a:lnTo>
                  <a:pt x="88159" y="840298"/>
                </a:lnTo>
                <a:lnTo>
                  <a:pt x="83853" y="821923"/>
                </a:lnTo>
                <a:lnTo>
                  <a:pt x="78867" y="800371"/>
                </a:lnTo>
                <a:lnTo>
                  <a:pt x="73201" y="776550"/>
                </a:lnTo>
                <a:lnTo>
                  <a:pt x="66629" y="751822"/>
                </a:lnTo>
                <a:lnTo>
                  <a:pt x="63003" y="739118"/>
                </a:lnTo>
                <a:lnTo>
                  <a:pt x="59377" y="726414"/>
                </a:lnTo>
                <a:lnTo>
                  <a:pt x="55978" y="714617"/>
                </a:lnTo>
                <a:lnTo>
                  <a:pt x="53031" y="703727"/>
                </a:lnTo>
                <a:lnTo>
                  <a:pt x="50765" y="693745"/>
                </a:lnTo>
                <a:lnTo>
                  <a:pt x="49179" y="684898"/>
                </a:lnTo>
                <a:lnTo>
                  <a:pt x="48046" y="676958"/>
                </a:lnTo>
                <a:lnTo>
                  <a:pt x="47592" y="669698"/>
                </a:lnTo>
                <a:lnTo>
                  <a:pt x="47592" y="666522"/>
                </a:lnTo>
                <a:lnTo>
                  <a:pt x="47819" y="663800"/>
                </a:lnTo>
                <a:lnTo>
                  <a:pt x="48046" y="661077"/>
                </a:lnTo>
                <a:lnTo>
                  <a:pt x="48499" y="658582"/>
                </a:lnTo>
                <a:lnTo>
                  <a:pt x="48952" y="656313"/>
                </a:lnTo>
                <a:lnTo>
                  <a:pt x="49632" y="654044"/>
                </a:lnTo>
                <a:lnTo>
                  <a:pt x="50765" y="652230"/>
                </a:lnTo>
                <a:lnTo>
                  <a:pt x="51672" y="650868"/>
                </a:lnTo>
                <a:lnTo>
                  <a:pt x="53031" y="649280"/>
                </a:lnTo>
                <a:lnTo>
                  <a:pt x="54391" y="648146"/>
                </a:lnTo>
                <a:lnTo>
                  <a:pt x="55978" y="647239"/>
                </a:lnTo>
                <a:lnTo>
                  <a:pt x="57564" y="646331"/>
                </a:lnTo>
                <a:lnTo>
                  <a:pt x="59377" y="645877"/>
                </a:lnTo>
                <a:lnTo>
                  <a:pt x="61417" y="645651"/>
                </a:lnTo>
                <a:lnTo>
                  <a:pt x="63683" y="645424"/>
                </a:lnTo>
                <a:lnTo>
                  <a:pt x="65723" y="645651"/>
                </a:lnTo>
                <a:lnTo>
                  <a:pt x="68216" y="645877"/>
                </a:lnTo>
                <a:lnTo>
                  <a:pt x="70708" y="646104"/>
                </a:lnTo>
                <a:lnTo>
                  <a:pt x="76374" y="647692"/>
                </a:lnTo>
                <a:lnTo>
                  <a:pt x="87479" y="651095"/>
                </a:lnTo>
                <a:lnTo>
                  <a:pt x="91785" y="652910"/>
                </a:lnTo>
                <a:lnTo>
                  <a:pt x="95864" y="654498"/>
                </a:lnTo>
                <a:lnTo>
                  <a:pt x="99490" y="656313"/>
                </a:lnTo>
                <a:lnTo>
                  <a:pt x="102663" y="658355"/>
                </a:lnTo>
                <a:lnTo>
                  <a:pt x="105383" y="660170"/>
                </a:lnTo>
                <a:lnTo>
                  <a:pt x="107876" y="662211"/>
                </a:lnTo>
                <a:lnTo>
                  <a:pt x="110142" y="664707"/>
                </a:lnTo>
                <a:lnTo>
                  <a:pt x="112182" y="667202"/>
                </a:lnTo>
                <a:lnTo>
                  <a:pt x="113995" y="669925"/>
                </a:lnTo>
                <a:lnTo>
                  <a:pt x="115354" y="673101"/>
                </a:lnTo>
                <a:lnTo>
                  <a:pt x="116941" y="676731"/>
                </a:lnTo>
                <a:lnTo>
                  <a:pt x="118301" y="680587"/>
                </a:lnTo>
                <a:lnTo>
                  <a:pt x="121020" y="689662"/>
                </a:lnTo>
                <a:lnTo>
                  <a:pt x="131445" y="730043"/>
                </a:lnTo>
                <a:lnTo>
                  <a:pt x="147083" y="792204"/>
                </a:lnTo>
                <a:lnTo>
                  <a:pt x="167706" y="874555"/>
                </a:lnTo>
                <a:lnTo>
                  <a:pt x="264023" y="879772"/>
                </a:lnTo>
                <a:lnTo>
                  <a:pt x="264023" y="877050"/>
                </a:lnTo>
                <a:lnTo>
                  <a:pt x="264703" y="869110"/>
                </a:lnTo>
                <a:lnTo>
                  <a:pt x="266290" y="857540"/>
                </a:lnTo>
                <a:lnTo>
                  <a:pt x="267423" y="850280"/>
                </a:lnTo>
                <a:lnTo>
                  <a:pt x="269009" y="842567"/>
                </a:lnTo>
                <a:lnTo>
                  <a:pt x="270822" y="834400"/>
                </a:lnTo>
                <a:lnTo>
                  <a:pt x="273088" y="825779"/>
                </a:lnTo>
                <a:lnTo>
                  <a:pt x="275355" y="816932"/>
                </a:lnTo>
                <a:lnTo>
                  <a:pt x="278528" y="808084"/>
                </a:lnTo>
                <a:lnTo>
                  <a:pt x="281927" y="799236"/>
                </a:lnTo>
                <a:lnTo>
                  <a:pt x="286006" y="790162"/>
                </a:lnTo>
                <a:lnTo>
                  <a:pt x="288273" y="786078"/>
                </a:lnTo>
                <a:lnTo>
                  <a:pt x="290539" y="781768"/>
                </a:lnTo>
                <a:lnTo>
                  <a:pt x="293258" y="777684"/>
                </a:lnTo>
                <a:lnTo>
                  <a:pt x="295751" y="773601"/>
                </a:lnTo>
                <a:lnTo>
                  <a:pt x="301190" y="765661"/>
                </a:lnTo>
                <a:lnTo>
                  <a:pt x="306176" y="757494"/>
                </a:lnTo>
                <a:lnTo>
                  <a:pt x="310936" y="749327"/>
                </a:lnTo>
                <a:lnTo>
                  <a:pt x="315015" y="740933"/>
                </a:lnTo>
                <a:lnTo>
                  <a:pt x="319094" y="731858"/>
                </a:lnTo>
                <a:lnTo>
                  <a:pt x="322720" y="722784"/>
                </a:lnTo>
                <a:lnTo>
                  <a:pt x="326573" y="713256"/>
                </a:lnTo>
                <a:lnTo>
                  <a:pt x="329746" y="703500"/>
                </a:lnTo>
                <a:lnTo>
                  <a:pt x="332919" y="693065"/>
                </a:lnTo>
                <a:lnTo>
                  <a:pt x="335865" y="682175"/>
                </a:lnTo>
                <a:lnTo>
                  <a:pt x="338811" y="670605"/>
                </a:lnTo>
                <a:lnTo>
                  <a:pt x="341531" y="658582"/>
                </a:lnTo>
                <a:lnTo>
                  <a:pt x="344477" y="645877"/>
                </a:lnTo>
                <a:lnTo>
                  <a:pt x="347423" y="632493"/>
                </a:lnTo>
                <a:lnTo>
                  <a:pt x="352862" y="603454"/>
                </a:lnTo>
                <a:lnTo>
                  <a:pt x="355808" y="588027"/>
                </a:lnTo>
                <a:lnTo>
                  <a:pt x="359208" y="572374"/>
                </a:lnTo>
                <a:lnTo>
                  <a:pt x="363514" y="556494"/>
                </a:lnTo>
                <a:lnTo>
                  <a:pt x="368046" y="540840"/>
                </a:lnTo>
                <a:lnTo>
                  <a:pt x="373032" y="525187"/>
                </a:lnTo>
                <a:lnTo>
                  <a:pt x="378244" y="509987"/>
                </a:lnTo>
                <a:lnTo>
                  <a:pt x="383684" y="494787"/>
                </a:lnTo>
                <a:lnTo>
                  <a:pt x="389576" y="480041"/>
                </a:lnTo>
                <a:lnTo>
                  <a:pt x="395695" y="465975"/>
                </a:lnTo>
                <a:lnTo>
                  <a:pt x="401587" y="452591"/>
                </a:lnTo>
                <a:lnTo>
                  <a:pt x="407706" y="439659"/>
                </a:lnTo>
                <a:lnTo>
                  <a:pt x="413825" y="427636"/>
                </a:lnTo>
                <a:lnTo>
                  <a:pt x="419718" y="416519"/>
                </a:lnTo>
                <a:lnTo>
                  <a:pt x="425610" y="406538"/>
                </a:lnTo>
                <a:lnTo>
                  <a:pt x="431276" y="397236"/>
                </a:lnTo>
                <a:lnTo>
                  <a:pt x="436715" y="389523"/>
                </a:lnTo>
                <a:lnTo>
                  <a:pt x="446913" y="375911"/>
                </a:lnTo>
                <a:lnTo>
                  <a:pt x="456432" y="364114"/>
                </a:lnTo>
                <a:lnTo>
                  <a:pt x="465270" y="353225"/>
                </a:lnTo>
                <a:lnTo>
                  <a:pt x="473202" y="343470"/>
                </a:lnTo>
                <a:lnTo>
                  <a:pt x="487027" y="327136"/>
                </a:lnTo>
                <a:lnTo>
                  <a:pt x="492919" y="319649"/>
                </a:lnTo>
                <a:lnTo>
                  <a:pt x="497905" y="312616"/>
                </a:lnTo>
                <a:lnTo>
                  <a:pt x="499491" y="311255"/>
                </a:lnTo>
                <a:lnTo>
                  <a:pt x="500851" y="309440"/>
                </a:lnTo>
                <a:lnTo>
                  <a:pt x="504477" y="306264"/>
                </a:lnTo>
                <a:lnTo>
                  <a:pt x="508556" y="303315"/>
                </a:lnTo>
                <a:lnTo>
                  <a:pt x="513316" y="300366"/>
                </a:lnTo>
                <a:lnTo>
                  <a:pt x="518528" y="297644"/>
                </a:lnTo>
                <a:lnTo>
                  <a:pt x="524194" y="295148"/>
                </a:lnTo>
                <a:lnTo>
                  <a:pt x="530086" y="292653"/>
                </a:lnTo>
                <a:lnTo>
                  <a:pt x="536432" y="290157"/>
                </a:lnTo>
                <a:lnTo>
                  <a:pt x="542551" y="287888"/>
                </a:lnTo>
                <a:lnTo>
                  <a:pt x="548896" y="285847"/>
                </a:lnTo>
                <a:lnTo>
                  <a:pt x="561134" y="282217"/>
                </a:lnTo>
                <a:lnTo>
                  <a:pt x="572466" y="279268"/>
                </a:lnTo>
                <a:lnTo>
                  <a:pt x="582437" y="276999"/>
                </a:lnTo>
                <a:lnTo>
                  <a:pt x="586970" y="276319"/>
                </a:lnTo>
                <a:lnTo>
                  <a:pt x="591956" y="275638"/>
                </a:lnTo>
                <a:lnTo>
                  <a:pt x="596942" y="275411"/>
                </a:lnTo>
                <a:lnTo>
                  <a:pt x="601928" y="275411"/>
                </a:lnTo>
                <a:lnTo>
                  <a:pt x="612579" y="275638"/>
                </a:lnTo>
                <a:lnTo>
                  <a:pt x="623004" y="275865"/>
                </a:lnTo>
                <a:lnTo>
                  <a:pt x="627990" y="275865"/>
                </a:lnTo>
                <a:lnTo>
                  <a:pt x="632523" y="275638"/>
                </a:lnTo>
                <a:lnTo>
                  <a:pt x="636829" y="275184"/>
                </a:lnTo>
                <a:lnTo>
                  <a:pt x="640455" y="274504"/>
                </a:lnTo>
                <a:lnTo>
                  <a:pt x="642041" y="274050"/>
                </a:lnTo>
                <a:lnTo>
                  <a:pt x="643401" y="273143"/>
                </a:lnTo>
                <a:lnTo>
                  <a:pt x="644987" y="272462"/>
                </a:lnTo>
                <a:lnTo>
                  <a:pt x="645894" y="271781"/>
                </a:lnTo>
                <a:lnTo>
                  <a:pt x="646800" y="270647"/>
                </a:lnTo>
                <a:lnTo>
                  <a:pt x="647707" y="269513"/>
                </a:lnTo>
                <a:lnTo>
                  <a:pt x="648160" y="268378"/>
                </a:lnTo>
                <a:lnTo>
                  <a:pt x="648613" y="267017"/>
                </a:lnTo>
                <a:lnTo>
                  <a:pt x="650200" y="256808"/>
                </a:lnTo>
                <a:lnTo>
                  <a:pt x="650880" y="248188"/>
                </a:lnTo>
                <a:lnTo>
                  <a:pt x="651333" y="238659"/>
                </a:lnTo>
                <a:lnTo>
                  <a:pt x="651333" y="225955"/>
                </a:lnTo>
                <a:lnTo>
                  <a:pt x="651559" y="204176"/>
                </a:lnTo>
                <a:lnTo>
                  <a:pt x="652013" y="176726"/>
                </a:lnTo>
                <a:lnTo>
                  <a:pt x="652919" y="143150"/>
                </a:lnTo>
                <a:lnTo>
                  <a:pt x="652013" y="133395"/>
                </a:lnTo>
                <a:lnTo>
                  <a:pt x="651786" y="127270"/>
                </a:lnTo>
                <a:lnTo>
                  <a:pt x="651786" y="121145"/>
                </a:lnTo>
                <a:lnTo>
                  <a:pt x="651786" y="114566"/>
                </a:lnTo>
                <a:lnTo>
                  <a:pt x="652239" y="107533"/>
                </a:lnTo>
                <a:lnTo>
                  <a:pt x="653146" y="100273"/>
                </a:lnTo>
                <a:lnTo>
                  <a:pt x="654052" y="92787"/>
                </a:lnTo>
                <a:lnTo>
                  <a:pt x="655865" y="85527"/>
                </a:lnTo>
                <a:lnTo>
                  <a:pt x="658132" y="77814"/>
                </a:lnTo>
                <a:lnTo>
                  <a:pt x="659265" y="73957"/>
                </a:lnTo>
                <a:lnTo>
                  <a:pt x="660851" y="70327"/>
                </a:lnTo>
                <a:lnTo>
                  <a:pt x="662438" y="66471"/>
                </a:lnTo>
                <a:lnTo>
                  <a:pt x="664251" y="62841"/>
                </a:lnTo>
                <a:lnTo>
                  <a:pt x="666517" y="59211"/>
                </a:lnTo>
                <a:lnTo>
                  <a:pt x="668783" y="55355"/>
                </a:lnTo>
                <a:lnTo>
                  <a:pt x="670823" y="51952"/>
                </a:lnTo>
                <a:lnTo>
                  <a:pt x="673542" y="48549"/>
                </a:lnTo>
                <a:lnTo>
                  <a:pt x="676715" y="44919"/>
                </a:lnTo>
                <a:lnTo>
                  <a:pt x="679888" y="41516"/>
                </a:lnTo>
                <a:lnTo>
                  <a:pt x="683061" y="38340"/>
                </a:lnTo>
                <a:lnTo>
                  <a:pt x="686687" y="35164"/>
                </a:lnTo>
                <a:lnTo>
                  <a:pt x="694392" y="29039"/>
                </a:lnTo>
                <a:lnTo>
                  <a:pt x="702098" y="23594"/>
                </a:lnTo>
                <a:lnTo>
                  <a:pt x="710030" y="19057"/>
                </a:lnTo>
                <a:lnTo>
                  <a:pt x="717962" y="14746"/>
                </a:lnTo>
                <a:lnTo>
                  <a:pt x="726120" y="11116"/>
                </a:lnTo>
                <a:lnTo>
                  <a:pt x="734279" y="7713"/>
                </a:lnTo>
                <a:lnTo>
                  <a:pt x="742664" y="4991"/>
                </a:lnTo>
                <a:lnTo>
                  <a:pt x="751503" y="3176"/>
                </a:lnTo>
                <a:lnTo>
                  <a:pt x="760115" y="1588"/>
                </a:lnTo>
                <a:lnTo>
                  <a:pt x="768953" y="681"/>
                </a:lnTo>
                <a:lnTo>
                  <a:pt x="7780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" y="1914525"/>
            <a:ext cx="2445901" cy="4943475"/>
          </a:xfrm>
          <a:prstGeom prst="rect">
            <a:avLst/>
          </a:prstGeom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70" y="105609"/>
            <a:ext cx="6930525" cy="650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cture background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631" y="1291462"/>
            <a:ext cx="5898369" cy="48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ldLvl="0" animBg="1"/>
      <p:bldP spid="121" grpId="0" bldLvl="0" animBg="1"/>
      <p:bldP spid="1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14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962" y="393613"/>
            <a:ext cx="7879102" cy="540743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8354"/>
            <a:ext cx="12178766" cy="60596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2545" y="6490335"/>
            <a:ext cx="12261850" cy="85090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0000"/>
              </a:solidFill>
              <a:cs typeface="+mn-ea"/>
              <a:sym typeface="+mn-lt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A0000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90" name="Group 34"/>
          <p:cNvGrpSpPr/>
          <p:nvPr/>
        </p:nvGrpSpPr>
        <p:grpSpPr>
          <a:xfrm>
            <a:off x="5647631" y="1151092"/>
            <a:ext cx="399176" cy="324894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91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en-US" sz="1705">
                <a:solidFill>
                  <a:srgbClr val="5A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en-US" sz="1705">
                <a:solidFill>
                  <a:srgbClr val="5A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en-US" sz="1705">
                <a:solidFill>
                  <a:srgbClr val="5A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Freeform 20"/>
          <p:cNvSpPr>
            <a:spLocks noEditPoints="1"/>
          </p:cNvSpPr>
          <p:nvPr/>
        </p:nvSpPr>
        <p:spPr bwMode="auto">
          <a:xfrm>
            <a:off x="6652149" y="2357668"/>
            <a:ext cx="397711" cy="27032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grpSp>
        <p:nvGrpSpPr>
          <p:cNvPr id="134" name="Group 9"/>
          <p:cNvGrpSpPr/>
          <p:nvPr/>
        </p:nvGrpSpPr>
        <p:grpSpPr>
          <a:xfrm>
            <a:off x="5643414" y="5448232"/>
            <a:ext cx="384668" cy="285306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135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en-US" sz="1705">
                <a:solidFill>
                  <a:srgbClr val="5A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4" tIns="45717" rIns="91434" bIns="45717" numCol="1" anchor="t" anchorCtr="0" compatLnSpc="1"/>
            <a:lstStyle/>
            <a:p>
              <a:endParaRPr lang="en-US" sz="1705">
                <a:solidFill>
                  <a:srgbClr val="5A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2" name="矩形 141"/>
          <p:cNvSpPr/>
          <p:nvPr/>
        </p:nvSpPr>
        <p:spPr>
          <a:xfrm>
            <a:off x="3179962" y="448867"/>
            <a:ext cx="6024363" cy="878372"/>
          </a:xfrm>
          <a:prstGeom prst="rect">
            <a:avLst/>
          </a:prstGeom>
          <a:solidFill>
            <a:srgbClr val="5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dirty="0">
                <a:solidFill>
                  <a:schemeClr val="bg1"/>
                </a:solidFill>
                <a:cs typeface="+mn-ea"/>
                <a:sym typeface="+mn-lt"/>
              </a:rPr>
              <a:t>Работы воспитанников</a:t>
            </a:r>
          </a:p>
          <a:p>
            <a:pPr algn="ctr"/>
            <a:r>
              <a:rPr lang="ru-RU" altLang="zh-CN" sz="2400" dirty="0">
                <a:solidFill>
                  <a:schemeClr val="bg1"/>
                </a:solidFill>
                <a:cs typeface="+mn-ea"/>
                <a:sym typeface="+mn-lt"/>
              </a:rPr>
              <a:t>Художественной студии «Светлана»</a:t>
            </a:r>
            <a:endParaRPr lang="zh-CN" altLang="en-US" sz="2400" dirty="0">
              <a:solidFill>
                <a:srgbClr val="5A0000"/>
              </a:solidFill>
              <a:cs typeface="+mn-ea"/>
              <a:sym typeface="+mn-lt"/>
            </a:endParaRPr>
          </a:p>
        </p:txBody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2" y="1638321"/>
            <a:ext cx="2314229" cy="4606904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4473700" y="905048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Завуч\Desktop\весен КАНИКУЛЫ 2025\IMG-20250328-WA007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963" y="0"/>
            <a:ext cx="3600255" cy="34505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уч\Desktop\весен КАНИКУЛЫ 2025\IMG-20250330-WA007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1416" y="139744"/>
            <a:ext cx="3178605" cy="38875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авуч\Desktop\весен КАНИКУЛЫ 2025\IMG-20250328-WA0075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1004" y="2858047"/>
            <a:ext cx="4098985" cy="39999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авуч\Desktop\весен КАНИКУЛЫ 2025\IMG-20250329-WA005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8408" y="1806093"/>
            <a:ext cx="3272596" cy="47156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雷锋PPT网www.lfppt.com" descr="741f20a6476c9a95ba14901b71f0725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940" y="278130"/>
            <a:ext cx="12439015" cy="6577965"/>
          </a:xfrm>
          <a:prstGeom prst="rect">
            <a:avLst/>
          </a:prstGeom>
        </p:spPr>
      </p:pic>
      <p:pic>
        <p:nvPicPr>
          <p:cNvPr id="16" name="图片 15" descr="ae0cee267f1ee9feed0c653156ff63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525" y="0"/>
            <a:ext cx="3257550" cy="25901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2672" y="480919"/>
            <a:ext cx="7237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ndarinC" panose="04000506070000020004" pitchFamily="82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6" y="915218"/>
            <a:ext cx="12178766" cy="6059646"/>
          </a:xfrm>
          <a:prstGeom prst="rect">
            <a:avLst/>
          </a:prstGeom>
        </p:spPr>
      </p:pic>
      <p:pic>
        <p:nvPicPr>
          <p:cNvPr id="4" name="图片 3" descr="7ab237a859d33f530767034e3498d2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191" y="92306"/>
            <a:ext cx="4021938" cy="3761238"/>
          </a:xfrm>
          <a:prstGeom prst="rect">
            <a:avLst/>
          </a:prstGeom>
        </p:spPr>
      </p:pic>
      <p:sp>
        <p:nvSpPr>
          <p:cNvPr id="73" name="Freeform 35"/>
          <p:cNvSpPr/>
          <p:nvPr/>
        </p:nvSpPr>
        <p:spPr bwMode="auto">
          <a:xfrm flipV="1">
            <a:off x="3515322" y="2598367"/>
            <a:ext cx="493383" cy="463482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sp>
        <p:nvSpPr>
          <p:cNvPr id="76" name="Freeform 35"/>
          <p:cNvSpPr/>
          <p:nvPr/>
        </p:nvSpPr>
        <p:spPr bwMode="auto">
          <a:xfrm flipH="1">
            <a:off x="8081490" y="3988700"/>
            <a:ext cx="479016" cy="449985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sp>
        <p:nvSpPr>
          <p:cNvPr id="79" name="Freeform 35"/>
          <p:cNvSpPr/>
          <p:nvPr/>
        </p:nvSpPr>
        <p:spPr bwMode="auto">
          <a:xfrm rot="5400000" flipH="1">
            <a:off x="5190013" y="5696374"/>
            <a:ext cx="484671" cy="455298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705">
              <a:solidFill>
                <a:srgbClr val="5A0000"/>
              </a:solidFill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05" y="92305"/>
            <a:ext cx="8425543" cy="62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6" grpId="0" bldLvl="0" animBg="1"/>
      <p:bldP spid="7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" name="雷锋PPT网www.lfppt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7910" cy="3124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5A3B18-802D-4B4E-9C5C-354EA9E5C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3752"/>
            <a:ext cx="5741894" cy="2484248"/>
          </a:xfrm>
          <a:prstGeom prst="rect">
            <a:avLst/>
          </a:prstGeom>
        </p:spPr>
      </p:pic>
      <p:pic>
        <p:nvPicPr>
          <p:cNvPr id="12" name="Рисунок 11" descr="C:\Users\Завуч\Downloads\982418d7c4e82c8cfcf42c99f5c704ef-800x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9120"/>
            <a:ext cx="10920965" cy="6838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0" name="组合 1389">
            <a:extLst>
              <a:ext uri="{FF2B5EF4-FFF2-40B4-BE49-F238E27FC236}">
                <a16:creationId xmlns:a16="http://schemas.microsoft.com/office/drawing/2014/main" id="{2FA5826B-2718-4BF7-990A-B4EB2D44DF26}"/>
              </a:ext>
            </a:extLst>
          </p:cNvPr>
          <p:cNvGrpSpPr/>
          <p:nvPr/>
        </p:nvGrpSpPr>
        <p:grpSpPr>
          <a:xfrm>
            <a:off x="8498541" y="19120"/>
            <a:ext cx="3693459" cy="1546412"/>
            <a:chOff x="8498541" y="80682"/>
            <a:chExt cx="3693459" cy="154641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8F83137-3ACE-4841-9707-132388B1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6399" y="535131"/>
              <a:ext cx="969581" cy="96200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120A373-1473-43AD-A87E-FF6DF944C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8541" y="1132405"/>
              <a:ext cx="2422424" cy="49468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139338C-C0FD-4544-96E4-B531D1533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6261" y="80682"/>
              <a:ext cx="2635739" cy="1546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406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8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">
        <p:fade/>
      </p:transition>
    </mc:Choice>
    <mc:Fallback xmlns="">
      <p:transition spd="med" advTm="4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43" y="1513685"/>
            <a:ext cx="12217443" cy="6913463"/>
          </a:xfrm>
          <a:prstGeom prst="rect">
            <a:avLst/>
          </a:prstGeom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443" y="0"/>
            <a:ext cx="122174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8354"/>
            <a:ext cx="12178766" cy="6059646"/>
          </a:xfrm>
          <a:prstGeom prst="rect">
            <a:avLst/>
          </a:prstGeom>
        </p:spPr>
      </p:pic>
      <p:sp>
        <p:nvSpPr>
          <p:cNvPr id="4107" name="Text Box 11"/>
          <p:cNvSpPr txBox="1"/>
          <p:nvPr/>
        </p:nvSpPr>
        <p:spPr>
          <a:xfrm>
            <a:off x="107950" y="6245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63282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Text Box 11"/>
          <p:cNvSpPr txBox="1"/>
          <p:nvPr/>
        </p:nvSpPr>
        <p:spPr>
          <a:xfrm>
            <a:off x="234950" y="6372225"/>
            <a:ext cx="9096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63282E"/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4519879" y="866706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" y="1921255"/>
            <a:ext cx="2445901" cy="4943475"/>
          </a:xfrm>
          <a:prstGeom prst="rect">
            <a:avLst/>
          </a:prstGeom>
        </p:spPr>
      </p:pic>
      <p:pic>
        <p:nvPicPr>
          <p:cNvPr id="12" name="Рисунок 11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879" y="0"/>
            <a:ext cx="8643667" cy="686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727e61c8e6a6b3ee5bb097a54b437bd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9402"/>
            <a:ext cx="12217400" cy="69126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17" y="1896875"/>
            <a:ext cx="2811152" cy="2828832"/>
          </a:xfrm>
          <a:prstGeom prst="rect">
            <a:avLst/>
          </a:prstGeom>
        </p:spPr>
      </p:pic>
      <p:pic>
        <p:nvPicPr>
          <p:cNvPr id="9" name="雷锋PPT网www.lfppt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7910" cy="3124200"/>
          </a:xfrm>
          <a:prstGeom prst="rect">
            <a:avLst/>
          </a:prstGeom>
        </p:spPr>
      </p:pic>
      <p:pic>
        <p:nvPicPr>
          <p:cNvPr id="11" name="Рисунок 10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4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雷锋PPT网www.lfppt.com" descr="727e61c8e6a6b3ee5bb097a54b437bd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275" y="3400242"/>
            <a:ext cx="5405725" cy="30585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17" y="1896875"/>
            <a:ext cx="2811152" cy="28288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192" y="0"/>
            <a:ext cx="4687910" cy="3124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0"/>
            <a:ext cx="12178766" cy="144423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4066"/>
            <a:ext cx="12178766" cy="605964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 bwMode="auto">
          <a:xfrm>
            <a:off x="9222313" y="4310512"/>
            <a:ext cx="1903412" cy="1951037"/>
            <a:chOff x="5231904" y="1665934"/>
            <a:chExt cx="1902604" cy="1951687"/>
          </a:xfrm>
        </p:grpSpPr>
        <p:pic>
          <p:nvPicPr>
            <p:cNvPr id="62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904" y="1665934"/>
              <a:ext cx="1902604" cy="195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文本框 18"/>
            <p:cNvSpPr txBox="1">
              <a:spLocks noChangeArrowheads="1"/>
            </p:cNvSpPr>
            <p:nvPr/>
          </p:nvSpPr>
          <p:spPr bwMode="auto">
            <a:xfrm>
              <a:off x="5499130" y="2469018"/>
              <a:ext cx="1368152" cy="40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/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4473700" y="905048"/>
            <a:ext cx="3265141" cy="0"/>
          </a:xfrm>
          <a:prstGeom prst="line">
            <a:avLst/>
          </a:prstGeom>
          <a:ln>
            <a:solidFill>
              <a:srgbClr val="5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24349" y="959942"/>
            <a:ext cx="773006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3" y="0"/>
            <a:ext cx="9209079" cy="684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淡雅古典中国风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F2F2F"/>
      </a:accent1>
      <a:accent2>
        <a:srgbClr val="191919"/>
      </a:accent2>
      <a:accent3>
        <a:srgbClr val="8F2F2F"/>
      </a:accent3>
      <a:accent4>
        <a:srgbClr val="191919"/>
      </a:accent4>
      <a:accent5>
        <a:srgbClr val="8F2F2F"/>
      </a:accent5>
      <a:accent6>
        <a:srgbClr val="191919"/>
      </a:accent6>
      <a:hlink>
        <a:srgbClr val="0563C1"/>
      </a:hlink>
      <a:folHlink>
        <a:srgbClr val="954D72"/>
      </a:folHlink>
    </a:clrScheme>
    <a:fontScheme name="nulfmq0f">
      <a:majorFont>
        <a:latin typeface="Arial"/>
        <a:ea typeface="zktqkt"/>
        <a:cs typeface=""/>
      </a:majorFont>
      <a:minorFont>
        <a:latin typeface="Arial"/>
        <a:ea typeface="zktqk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F2F2F"/>
    </a:accent1>
    <a:accent2>
      <a:srgbClr val="191919"/>
    </a:accent2>
    <a:accent3>
      <a:srgbClr val="8F2F2F"/>
    </a:accent3>
    <a:accent4>
      <a:srgbClr val="191919"/>
    </a:accent4>
    <a:accent5>
      <a:srgbClr val="8F2F2F"/>
    </a:accent5>
    <a:accent6>
      <a:srgbClr val="191919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65</Words>
  <Application>Microsoft Office PowerPoint</Application>
  <PresentationFormat>Широкоэкранный</PresentationFormat>
  <Paragraphs>33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Calibri</vt:lpstr>
      <vt:lpstr>ChinaCyr</vt:lpstr>
      <vt:lpstr>MandarinC</vt:lpstr>
      <vt:lpstr>Office 主题</vt:lpstr>
      <vt:lpstr>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雷锋PPT网www.lfppt.com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雷锋PPT网www.lfppt.com</dc:title>
  <dc:creator>雷锋PPT网www.lfppt.com</dc:creator>
  <cp:keywords>雷锋PPT网www.lfppt.com</cp:keywords>
  <cp:lastModifiedBy>i</cp:lastModifiedBy>
  <cp:revision>93</cp:revision>
  <dcterms:created xsi:type="dcterms:W3CDTF">2017-02-01T07:22:00Z</dcterms:created>
  <dcterms:modified xsi:type="dcterms:W3CDTF">2025-04-02T12:21:27Z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