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2F61"/>
    <a:srgbClr val="EF5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4917221-B77C-44B9-B05C-28150F16D5EE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29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08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758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567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957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506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57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4917221-B77C-44B9-B05C-28150F16D5EE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425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4917221-B77C-44B9-B05C-28150F16D5EE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04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22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52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62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90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1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70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02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2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4917221-B77C-44B9-B05C-28150F16D5EE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02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4149" y="696035"/>
            <a:ext cx="11027391" cy="1992574"/>
          </a:xfrm>
        </p:spPr>
        <p:txBody>
          <a:bodyPr/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образовательное учреждение дополнительного образования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«Алтайский районный детско-юношеский центр»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r>
              <a:rPr lang="ru-RU" sz="3600" dirty="0">
                <a:solidFill>
                  <a:srgbClr val="EF53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проект</a:t>
            </a:r>
            <a:endParaRPr lang="ru-RU" sz="7200" dirty="0">
              <a:solidFill>
                <a:srgbClr val="EF53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71782" y="3000195"/>
            <a:ext cx="5560044" cy="861420"/>
          </a:xfrm>
        </p:spPr>
        <p:txBody>
          <a:bodyPr>
            <a:normAutofit/>
          </a:bodyPr>
          <a:lstStyle/>
          <a:p>
            <a:pPr algn="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«Родина ты моя»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35826" y="446858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Шварц Елена Леонидовна ,</a:t>
            </a:r>
          </a:p>
          <a:p>
            <a:pPr algn="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</a:t>
            </a:r>
          </a:p>
          <a:p>
            <a:pPr algn="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 учебный год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86" y="1810693"/>
            <a:ext cx="5368158" cy="392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827198"/>
      </p:ext>
    </p:extLst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162" y="805219"/>
            <a:ext cx="9717206" cy="738936"/>
          </a:xfrm>
        </p:spPr>
        <p:txBody>
          <a:bodyPr/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и сроки проведения проекта: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47" y="2402004"/>
            <a:ext cx="9976514" cy="44559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Вводная лекция на тему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«История русского танца, истоки, традиции»,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«Народный костюм», индивидуальное – сообщения на тему «Народный стилизованный Танец», «Эстрадная музыка» (совмещение музыки: современная, эстрадная)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сентябрь - октябрь 2022 –2023 учебного года.</a:t>
            </a:r>
          </a:p>
          <a:p>
            <a:pPr marL="0" indent="0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Тестирование учащихся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отгадывание музыкального стиля , образов  русского народа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ноябрь 2022 –2023 учебного года.</a:t>
            </a:r>
          </a:p>
          <a:p>
            <a:pPr marL="0" indent="0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Работа над созданием презентаций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нородно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-стилизованный костюм» и «Танец –зеркало души»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январь - март 2022 –2023 учебного года.</a:t>
            </a:r>
          </a:p>
          <a:p>
            <a:pPr marL="0" indent="0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Постановка танца «Родина ,ты моя»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представление результатов коллективной работы,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«Родина ,ты моя»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сентябрь - май 2022 –2023 учебного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3181307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УМП: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54842" y="3384645"/>
            <a:ext cx="11627892" cy="3125337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 на тему: «Русский танец»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Стиль, образ, музыка: «За тебя Родина, мать»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Кроссворд: </a:t>
            </a:r>
            <a:r>
              <a:rPr lang="ru-RU" sz="320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«Русский </a:t>
            </a:r>
            <a:r>
              <a:rPr lang="ru-RU" sz="32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танец»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Презентация: «О России, с любовью»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Презентация: «Народно-стилизованный костюм»</a:t>
            </a:r>
          </a:p>
        </p:txBody>
      </p:sp>
    </p:spTree>
    <p:extLst>
      <p:ext uri="{BB962C8B-B14F-4D97-AF65-F5344CB8AC3E}">
        <p14:creationId xmlns:p14="http://schemas.microsoft.com/office/powerpoint/2010/main" val="2225420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1874" y="1009933"/>
            <a:ext cx="10582119" cy="3971499"/>
          </a:xfrm>
        </p:spPr>
        <p:txBody>
          <a:bodyPr/>
          <a:lstStyle/>
          <a:p>
            <a:pPr algn="ctr"/>
            <a:r>
              <a:rPr lang="ru-RU" sz="10000" b="1" dirty="0"/>
              <a:t>СПАСИБО </a:t>
            </a:r>
            <a:br>
              <a:rPr lang="ru-RU" sz="10000" b="1" dirty="0"/>
            </a:br>
            <a:r>
              <a:rPr lang="ru-RU" sz="10000" b="1" dirty="0"/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858187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164" y="581890"/>
            <a:ext cx="5716858" cy="322811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2277" y="2826327"/>
            <a:ext cx="6400023" cy="335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165065"/>
      </p:ext>
    </p:extLst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27977" y="1468582"/>
            <a:ext cx="5780349" cy="37360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6692" y="756738"/>
            <a:ext cx="4122566" cy="536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414598"/>
      </p:ext>
    </p:extLst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321" y="2572603"/>
            <a:ext cx="11068334" cy="42853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ситуации успешности, демонстрация успехов обучающихся коллектива современного и эстрадного танца, театра песни и танца «Сюрприз»</a:t>
            </a:r>
          </a:p>
        </p:txBody>
      </p:sp>
    </p:spTree>
    <p:extLst>
      <p:ext uri="{BB962C8B-B14F-4D97-AF65-F5344CB8AC3E}">
        <p14:creationId xmlns:p14="http://schemas.microsoft.com/office/powerpoint/2010/main" val="6375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6470" y="1091821"/>
            <a:ext cx="8831816" cy="1569492"/>
          </a:xfrm>
        </p:spPr>
        <p:txBody>
          <a:bodyPr/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учебной темы:</a:t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0376" y="3125337"/>
            <a:ext cx="11423176" cy="2511188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ru-RU" sz="24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ли стилизованный народный танец влиять на эмоциональное развитие детей?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условия необходимы для занятий танцами? 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Знакомы ли дети со стилистикой русской культуры? 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Знают ли дети что такое «русский танец»?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16357" y="5745707"/>
            <a:ext cx="7893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предметы: Эстрадный танец. </a:t>
            </a:r>
          </a:p>
          <a:p>
            <a:r>
              <a:rPr lang="ru-RU" sz="24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 Обучающиеся  старшей группы (13-18 лет)</a:t>
            </a:r>
          </a:p>
        </p:txBody>
      </p:sp>
    </p:spTree>
    <p:extLst>
      <p:ext uri="{BB962C8B-B14F-4D97-AF65-F5344CB8AC3E}">
        <p14:creationId xmlns:p14="http://schemas.microsoft.com/office/powerpoint/2010/main" val="2090879541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559" y="559557"/>
            <a:ext cx="5650172" cy="5677469"/>
          </a:xfrm>
        </p:spPr>
        <p:txBody>
          <a:bodyPr/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</a:t>
            </a:r>
            <a:b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проекта: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1176" y="1173707"/>
            <a:ext cx="5049672" cy="5363570"/>
          </a:xfrm>
        </p:spPr>
        <p:txBody>
          <a:bodyPr/>
          <a:lstStyle/>
          <a:p>
            <a:r>
              <a:rPr lang="ru-RU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эстетической культуры;</a:t>
            </a:r>
          </a:p>
          <a:p>
            <a:r>
              <a:rPr lang="ru-RU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-практическая реализация имеющихся у обучающихся знания о эстрадном танце;</a:t>
            </a:r>
          </a:p>
          <a:p>
            <a:r>
              <a:rPr lang="ru-RU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-приобщение к творчеству через русский танец;</a:t>
            </a:r>
          </a:p>
          <a:p>
            <a:r>
              <a:rPr lang="ru-RU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танцевальных навыков;</a:t>
            </a:r>
          </a:p>
          <a:p>
            <a:r>
              <a:rPr lang="ru-RU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-раскрытие творческого потенциала обучающихся;</a:t>
            </a:r>
          </a:p>
          <a:p>
            <a:r>
              <a:rPr lang="ru-RU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-реализация творческих интересов обучающихся;</a:t>
            </a:r>
          </a:p>
          <a:p>
            <a:r>
              <a:rPr lang="ru-RU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Патриотическое воспитание;</a:t>
            </a:r>
          </a:p>
        </p:txBody>
      </p:sp>
    </p:spTree>
    <p:extLst>
      <p:ext uri="{BB962C8B-B14F-4D97-AF65-F5344CB8AC3E}">
        <p14:creationId xmlns:p14="http://schemas.microsoft.com/office/powerpoint/2010/main" val="389620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570" y="1105469"/>
            <a:ext cx="5254388" cy="4763068"/>
          </a:xfrm>
        </p:spPr>
        <p:txBody>
          <a:bodyPr/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задачи: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78221" y="1105469"/>
            <a:ext cx="5459104" cy="5445455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642F61"/>
                </a:solidFill>
              </a:rPr>
              <a:t>-познакомить детей с особенностями исполнения стилизованного эстрадного танца;</a:t>
            </a:r>
          </a:p>
          <a:p>
            <a:r>
              <a:rPr lang="ru-RU" dirty="0">
                <a:solidFill>
                  <a:srgbClr val="642F61"/>
                </a:solidFill>
              </a:rPr>
              <a:t>-приобщение детей к танцевальному искусству русского народа;</a:t>
            </a:r>
          </a:p>
          <a:p>
            <a:r>
              <a:rPr lang="ru-RU" dirty="0">
                <a:solidFill>
                  <a:srgbClr val="642F61"/>
                </a:solidFill>
              </a:rPr>
              <a:t>-развить танцевальные и музыкальные способности;</a:t>
            </a:r>
          </a:p>
          <a:p>
            <a:r>
              <a:rPr lang="ru-RU" dirty="0">
                <a:solidFill>
                  <a:srgbClr val="642F61"/>
                </a:solidFill>
              </a:rPr>
              <a:t>-научить основам танцевального искусства;</a:t>
            </a:r>
          </a:p>
          <a:p>
            <a:r>
              <a:rPr lang="ru-RU" dirty="0">
                <a:solidFill>
                  <a:srgbClr val="642F61"/>
                </a:solidFill>
              </a:rPr>
              <a:t>-сформировать культуру поведения;</a:t>
            </a:r>
          </a:p>
          <a:p>
            <a:r>
              <a:rPr lang="ru-RU" dirty="0">
                <a:solidFill>
                  <a:srgbClr val="642F61"/>
                </a:solidFill>
              </a:rPr>
              <a:t>-сформировать активную позицию обучающихся в массовых мероприятиях </a:t>
            </a:r>
            <a:r>
              <a:rPr lang="ru-RU" dirty="0" err="1">
                <a:solidFill>
                  <a:srgbClr val="642F61"/>
                </a:solidFill>
              </a:rPr>
              <a:t>ДЮЦа</a:t>
            </a:r>
            <a:r>
              <a:rPr lang="ru-RU" dirty="0">
                <a:solidFill>
                  <a:srgbClr val="642F61"/>
                </a:solidFill>
              </a:rPr>
              <a:t> и района</a:t>
            </a:r>
          </a:p>
          <a:p>
            <a:r>
              <a:rPr lang="ru-RU" dirty="0">
                <a:solidFill>
                  <a:srgbClr val="642F61"/>
                </a:solidFill>
              </a:rPr>
              <a:t>-Воспитывать </a:t>
            </a:r>
            <a:r>
              <a:rPr lang="ru-RU" dirty="0" err="1">
                <a:solidFill>
                  <a:srgbClr val="642F61"/>
                </a:solidFill>
              </a:rPr>
              <a:t>патреотизм</a:t>
            </a:r>
            <a:r>
              <a:rPr lang="ru-RU" dirty="0">
                <a:solidFill>
                  <a:srgbClr val="642F61"/>
                </a:solidFill>
              </a:rPr>
              <a:t>, любовь к своей Родине;</a:t>
            </a:r>
          </a:p>
        </p:txBody>
      </p:sp>
    </p:spTree>
    <p:extLst>
      <p:ext uri="{BB962C8B-B14F-4D97-AF65-F5344CB8AC3E}">
        <p14:creationId xmlns:p14="http://schemas.microsoft.com/office/powerpoint/2010/main" val="4955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0628" y="914400"/>
            <a:ext cx="9411400" cy="779879"/>
          </a:xfrm>
        </p:spPr>
        <p:txBody>
          <a:bodyPr/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Темы самостоятельных исследований: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264" y="2511188"/>
            <a:ext cx="11136572" cy="3985146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русского танца (сообщения, рефераты по теме)</a:t>
            </a:r>
          </a:p>
          <a:p>
            <a:r>
              <a:rPr lang="ru-RU" sz="40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русского костюма (сообщения, рефераты по теме)</a:t>
            </a:r>
          </a:p>
          <a:p>
            <a:r>
              <a:rPr lang="ru-RU" sz="40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видеоматериала, обсуждение</a:t>
            </a:r>
          </a:p>
        </p:txBody>
      </p:sp>
    </p:spTree>
    <p:extLst>
      <p:ext uri="{BB962C8B-B14F-4D97-AF65-F5344CB8AC3E}">
        <p14:creationId xmlns:p14="http://schemas.microsoft.com/office/powerpoint/2010/main" val="325475244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966" y="536939"/>
            <a:ext cx="10740789" cy="1087144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представления исследований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66" y="2442949"/>
            <a:ext cx="10740789" cy="41079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ученических групп: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реферат на тему «Русский танец»,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«Народно- стилизованный костюм»,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видеосъемка танцевального номера,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«Танец – зеркало души»,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совмещение музыкальных композиций (эстрадная, современная) </a:t>
            </a:r>
          </a:p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реализация проекта: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показательный танцевальный номер на отчётном концерте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театра песни и танца «Сюрприз».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657455"/>
      </p:ext>
    </p:extLst>
  </p:cSld>
  <p:clrMapOvr>
    <a:masterClrMapping/>
  </p:clrMapOvr>
  <p:transition spd="med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TM02900722[[fn=Ион (конференц-зал)]]</Template>
  <TotalTime>117</TotalTime>
  <Words>495</Words>
  <Application>Microsoft Office PowerPoint</Application>
  <PresentationFormat>Широкоэкранный</PresentationFormat>
  <Paragraphs>62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Ион (конференц-зал)</vt:lpstr>
      <vt:lpstr>Муниципальное автономное образовательное учреждение дополнительного образования «Алтайский районный детско-юношеский центр»                                                                           Учебный проект</vt:lpstr>
      <vt:lpstr>Презентация PowerPoint</vt:lpstr>
      <vt:lpstr>Презентация PowerPoint</vt:lpstr>
      <vt:lpstr>Цель проекта:</vt:lpstr>
      <vt:lpstr>Вопросы учебной темы: </vt:lpstr>
      <vt:lpstr>Дидактические  цели проекта:</vt:lpstr>
      <vt:lpstr>Методические задачи:</vt:lpstr>
      <vt:lpstr>Темы самостоятельных исследований:</vt:lpstr>
      <vt:lpstr>Результаты представления исследований</vt:lpstr>
      <vt:lpstr>Этапы и сроки проведения проекта:</vt:lpstr>
      <vt:lpstr>Материалы УМП:</vt:lpstr>
      <vt:lpstr>СПАСИБО 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образовательное учреждение дополнительного образования «Алтайский районный детско-юношеский центр»                                                                           Учебный проект</dc:title>
  <dc:creator>Катюша</dc:creator>
  <cp:lastModifiedBy>i</cp:lastModifiedBy>
  <cp:revision>45</cp:revision>
  <dcterms:created xsi:type="dcterms:W3CDTF">2021-11-30T06:24:14Z</dcterms:created>
  <dcterms:modified xsi:type="dcterms:W3CDTF">2023-12-18T12:33:25Z</dcterms:modified>
</cp:coreProperties>
</file>