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7" r:id="rId2"/>
    <p:sldId id="258" r:id="rId3"/>
    <p:sldId id="259" r:id="rId4"/>
    <p:sldId id="261" r:id="rId5"/>
    <p:sldId id="265" r:id="rId6"/>
    <p:sldId id="266" r:id="rId7"/>
    <p:sldId id="260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6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6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5319D87-4E30-416B-AA7F-EDD6AE1732D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0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8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319D87-4E30-416B-AA7F-EDD6AE1732D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26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0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7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9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5319D87-4E30-416B-AA7F-EDD6AE1732D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4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490" y="177421"/>
            <a:ext cx="11395879" cy="2483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учреждение дополнительного образования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«Алтайский районный детско-юношеский центр»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ru-RU" sz="31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проект</a:t>
            </a:r>
            <a:endParaRPr lang="ru-RU" sz="67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31557" y="2845951"/>
            <a:ext cx="6796585" cy="861420"/>
          </a:xfrm>
        </p:spPr>
        <p:txBody>
          <a:bodyPr>
            <a:noAutofit/>
          </a:bodyPr>
          <a:lstStyle/>
          <a:p>
            <a:pPr algn="r"/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без войны»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32059" y="4926842"/>
            <a:ext cx="6196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Шварц Елена Леонидовна,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учебный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88" y="1505698"/>
            <a:ext cx="6161965" cy="46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танца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без войны»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57132"/>
              </p:ext>
            </p:extLst>
          </p:nvPr>
        </p:nvGraphicFramePr>
        <p:xfrm>
          <a:off x="-1" y="1806587"/>
          <a:ext cx="12192000" cy="5056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7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проекта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проекта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6029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Организационный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условий для</a:t>
                      </a:r>
                    </a:p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ru-RU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-разработать комбинации</a:t>
                      </a:r>
                      <a:r>
                        <a:rPr lang="ru-RU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</a:p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проекта;</a:t>
                      </a:r>
                    </a:p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-разработать программу</a:t>
                      </a:r>
                    </a:p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лекций-бесед и соединить с</a:t>
                      </a:r>
                    </a:p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репертуаром;</a:t>
                      </a:r>
                    </a:p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-подобрать музыкальный</a:t>
                      </a:r>
                    </a:p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55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Этап реализации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- выступление на</a:t>
                      </a:r>
                      <a:r>
                        <a:rPr lang="ru-RU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отчётном к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онцерте театра песни и </a:t>
                      </a:r>
                      <a:r>
                        <a:rPr lang="ru-RU" sz="16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танца«Сюрприз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-провести лекции, беседы</a:t>
                      </a:r>
                      <a:r>
                        <a:rPr lang="ru-RU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хореографическом искусстве;</a:t>
                      </a:r>
                    </a:p>
                    <a:p>
                      <a:r>
                        <a:rPr lang="ru-RU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-провести концертное</a:t>
                      </a:r>
                    </a:p>
                    <a:p>
                      <a:r>
                        <a:rPr lang="ru-RU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выступление;</a:t>
                      </a:r>
                    </a:p>
                    <a:p>
                      <a:r>
                        <a:rPr lang="ru-RU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-провести викторину,</a:t>
                      </a:r>
                    </a:p>
                    <a:p>
                      <a:r>
                        <a:rPr lang="ru-RU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состоящую из вопросов о</a:t>
                      </a:r>
                    </a:p>
                    <a:p>
                      <a:r>
                        <a:rPr lang="ru-RU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хореографическом искусстве и военно-патриотической культуре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08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Аналитический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итогов реализации</a:t>
                      </a:r>
                    </a:p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творческого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-анализ деятельности на всех</a:t>
                      </a:r>
                    </a:p>
                    <a:p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этапах проекта.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34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учебной темы: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2142699"/>
            <a:ext cx="11987283" cy="267496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патриотический танец влиять на эмоциональное развитие детей?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условия необходимы для занятий танцами? 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 ли дети со стилистикой военно-патриотической культуры? 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ли дети что такое «патриотический танец»?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3570" y="5172501"/>
            <a:ext cx="6430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предметы: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Эстрадный танец. 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1,2 младших групп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 1,2 старших групп (5-17 лет)</a:t>
            </a:r>
          </a:p>
        </p:txBody>
      </p:sp>
    </p:spTree>
    <p:extLst>
      <p:ext uri="{BB962C8B-B14F-4D97-AF65-F5344CB8AC3E}">
        <p14:creationId xmlns:p14="http://schemas.microsoft.com/office/powerpoint/2010/main" val="179915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цели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060812"/>
            <a:ext cx="10577566" cy="4157108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эстетической, патриотической культуры;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реализация имеющихся у обучающихся знания о эстрадном танце;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творчеству через патриотический танец;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танцевальных навыков;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творческого потенциала обучающихся;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творческих интересов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0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89" y="270528"/>
            <a:ext cx="12041875" cy="150876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самостоятельных исследований: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89" y="2011679"/>
            <a:ext cx="10618510" cy="434817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История патриотического танца (сообщения, рефераты по теме)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Разновидности патриотических костюмов (сообщения, рефераты по теме)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Просмотр видеоматериала, обсуждение</a:t>
            </a:r>
          </a:p>
        </p:txBody>
      </p:sp>
    </p:spTree>
    <p:extLst>
      <p:ext uri="{BB962C8B-B14F-4D97-AF65-F5344CB8AC3E}">
        <p14:creationId xmlns:p14="http://schemas.microsoft.com/office/powerpoint/2010/main" val="34068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2" y="286603"/>
            <a:ext cx="12082818" cy="150125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представления исследований: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8" y="2074460"/>
            <a:ext cx="11464119" cy="4544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ученических групп: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 на тему «Патриотический танец»,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«Патриотический костюм»,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видеосъемка танцевального номера,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музыкальных композиций </a:t>
            </a:r>
          </a:p>
          <a:p>
            <a:pPr marL="0" indent="0" algn="ctr">
              <a:buNone/>
            </a:pP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реализация проекта: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отчётном концерте театра песни и танца «Сюрприз»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разного уровня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716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007" y="270527"/>
            <a:ext cx="9784080" cy="15087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Хореографический номер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«Мир без войны» …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182" y="1937982"/>
            <a:ext cx="5854889" cy="4920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Дипломантами и Лауреатами районных , Всероссийских и Международных конкурсов: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и Всероссийский конкурс «Синяя птица» - Дипломы 1 степени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конкурс «Вдохновение» – Диплом 1 степени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конкурс «Грани таланта» - Лауреат 2 степени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самодеятельного художественного творчества «С люб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овью к жизни» - Лауреат 1 степени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617" y="2061022"/>
            <a:ext cx="5877356" cy="4408016"/>
          </a:xfrm>
        </p:spPr>
      </p:pic>
    </p:spTree>
    <p:extLst>
      <p:ext uri="{BB962C8B-B14F-4D97-AF65-F5344CB8AC3E}">
        <p14:creationId xmlns:p14="http://schemas.microsoft.com/office/powerpoint/2010/main" val="3957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09" y="213803"/>
            <a:ext cx="4593683" cy="6376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792" y="213803"/>
            <a:ext cx="4685543" cy="639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245" y="1924336"/>
            <a:ext cx="11723427" cy="46402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таких методов воспитания эстетического вкуса и духовности обучающихся. Это прекраснейшее из искусств, заставляющее человека переживать целую гамму чувств и эмоций. Приобщение обучающихся к хореографическому искусству пробуждает и воспитывает у них мировоззренческие, эстетические, нравственные убеждения, позволяет им правильно осмыслить своё отношение к окружающему миру.</a:t>
            </a:r>
          </a:p>
        </p:txBody>
      </p:sp>
    </p:spTree>
    <p:extLst>
      <p:ext uri="{BB962C8B-B14F-4D97-AF65-F5344CB8AC3E}">
        <p14:creationId xmlns:p14="http://schemas.microsoft.com/office/powerpoint/2010/main" val="27693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78" y="516188"/>
            <a:ext cx="9635871" cy="1476385"/>
          </a:xfrm>
        </p:spPr>
        <p:txBody>
          <a:bodyPr/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1897038"/>
            <a:ext cx="11832609" cy="49609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военно-патриотического танца способствовало приобщению к духовно – нравственным ценностям русского народа. Нравственность в отличие от морали, укоренена не столько в правовых нормах, но, прежде всего, в Отчизне, культуре, религии, народе, семье — во всем том, чему личность вручает себя целиком и свободно.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охватывает 100% обучающегося коллектива эстрадного танца театра песни и танца «Сюрприз», оказывает помощь в эстетическом и духовном воспитании обучающихся.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Хореографический номер «Мир без войны» повышает общекультурный уровень участников хореографического коллектива, мотивирует их на дальнейшее эстетическое развитие, патриотическую культуру, побуждает к общению с прекрасным.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Автор посредством проведения концертного выступления хореографического коллектива, проведения лекций, просмотров видео, фильмов и викторины старался создать условия для пробуждения в детях интереса к творчеству, мотивацию к занятиям.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 должен стать мощным импульсом к развитию творческой инициативы обучающихся. В целом является перспективным в мотивированию детей к обучению эстрадной хореографии. </a:t>
            </a:r>
          </a:p>
        </p:txBody>
      </p:sp>
    </p:spTree>
    <p:extLst>
      <p:ext uri="{BB962C8B-B14F-4D97-AF65-F5344CB8AC3E}">
        <p14:creationId xmlns:p14="http://schemas.microsoft.com/office/powerpoint/2010/main" val="116816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43" y="0"/>
            <a:ext cx="10422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2923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04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1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8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1692322"/>
            <a:ext cx="111502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/>
              <a:t>СПАСИБО </a:t>
            </a:r>
            <a:br>
              <a:rPr lang="ru-RU" sz="9600" b="1" dirty="0"/>
            </a:br>
            <a:r>
              <a:rPr lang="ru-RU" sz="9600" b="1" dirty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6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10" y="257602"/>
            <a:ext cx="6218828" cy="46641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705" y="2326944"/>
            <a:ext cx="5859438" cy="43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8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6779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5" y="327546"/>
            <a:ext cx="10222724" cy="1465390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- ….,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1" y="1792936"/>
            <a:ext cx="11723427" cy="50650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привлекало к себе внимание детей. Он обеспечивает более полное развитие индивидуальных способностей детей, и поэтому обучение в хореографических коллективах должно быть доступно значительно большему кругу детей и подростков. Они любят искусство танца и посещают занятия в течение достаточно длительного времени, проявляют настойчивость и усердие в приобретении танцевальных знаний и умений.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Используя специфические средства искусства танца, заинтересованность детей, педагогии хореографии имеют возможность проводить большую воспитательную работу.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Создавая хореографический номер «Мир без войны», дети изучали не только стилистику танца, но прививали к себе военно-патриотическую культуру.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Вопросы патриотического воспитания актуальны для нашего времени. Необходимо чётко осознавать значимость такого воспитания.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01" y="284176"/>
            <a:ext cx="9784080" cy="15087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хореографией…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1792936"/>
            <a:ext cx="12096466" cy="49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имеют большое значение для физического развития детей. Они приобретают стройную осанку, начинают легко, свободно и грациозно двигаться, избавляются от таких физических недостатков, как  сутулость, «косолапость», лишний вес и т.д. У них улучшается координация движений.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занятиях в хореографических классах полезные навыки приобретаются естественно. Дети начинают чувствовать эстетику поведения в быту; подтянутость и вежливость становятся нормой поведения. Они следят за своей внешностью, за чистотой, аккуратностью, изяществом своего костюма и прически.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Учитывая особо важную роль хореографии в физическом и эстетическом воспитании детей, становится понятной целесообразность постоянной реализации данного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2017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2306471"/>
            <a:ext cx="10645805" cy="3643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обучающихся к занятиям хореографическим искусством, изучить и приобщить их к военно-патриотической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82602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2183642"/>
            <a:ext cx="10509327" cy="4034278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в детях интерес к хореографическому искусству.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духовность и эстетический вкус.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эмоциональную сферу обучающихся - зрителей.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познания в области хореографического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320770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97" y="521647"/>
            <a:ext cx="11532358" cy="133444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сроки реализации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96" y="2216397"/>
            <a:ext cx="11012509" cy="4198051"/>
          </a:xfrm>
        </p:spPr>
        <p:txBody>
          <a:bodyPr>
            <a:normAutofit fontScale="925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Лекции-беседы о хореографии, культуре танца.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военно-патриотической культуры танца.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Тестирование, просмотр видео-презентаций, фильмов., обсуждение.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на отчётном концерте театра песни и танца «Сюрприз» хореографического коллектива.</a:t>
            </a:r>
          </a:p>
        </p:txBody>
      </p:sp>
    </p:spTree>
    <p:extLst>
      <p:ext uri="{BB962C8B-B14F-4D97-AF65-F5344CB8AC3E}">
        <p14:creationId xmlns:p14="http://schemas.microsoft.com/office/powerpoint/2010/main" val="21145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141</TotalTime>
  <Words>941</Words>
  <Application>Microsoft Office PowerPoint</Application>
  <PresentationFormat>Широкоэкранный</PresentationFormat>
  <Paragraphs>101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Corbel</vt:lpstr>
      <vt:lpstr>Times New Roman</vt:lpstr>
      <vt:lpstr>Wingdings</vt:lpstr>
      <vt:lpstr>Полосы</vt:lpstr>
      <vt:lpstr>Муниципальное автономное образовательное учреждение дополнительного образования «Алтайский районный детско-юношеский центр»                                                                                                   Учебный проект</vt:lpstr>
      <vt:lpstr>Презентация PowerPoint</vt:lpstr>
      <vt:lpstr>Презентация PowerPoint</vt:lpstr>
      <vt:lpstr>Презентация PowerPoint</vt:lpstr>
      <vt:lpstr>Танец - …., </vt:lpstr>
      <vt:lpstr>Занятия хореографией…</vt:lpstr>
      <vt:lpstr>Цель проекта:</vt:lpstr>
      <vt:lpstr>Задачи проекта:</vt:lpstr>
      <vt:lpstr>Формы, сроки реализации проекта </vt:lpstr>
      <vt:lpstr>Этапы реализации танца «мир без войны»</vt:lpstr>
      <vt:lpstr>Вопросы учебной темы:</vt:lpstr>
      <vt:lpstr>Дидактические цели проекта:</vt:lpstr>
      <vt:lpstr>Темы самостоятельных исследований:</vt:lpstr>
      <vt:lpstr>Результаты представления исследований:</vt:lpstr>
      <vt:lpstr>Хореографический номер  «Мир без войны» …</vt:lpstr>
      <vt:lpstr>Презентация PowerPoint</vt:lpstr>
      <vt:lpstr>Хореография:</vt:lpstr>
      <vt:lpstr>Вывод: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i</cp:lastModifiedBy>
  <cp:revision>47</cp:revision>
  <dcterms:created xsi:type="dcterms:W3CDTF">2021-12-04T11:24:32Z</dcterms:created>
  <dcterms:modified xsi:type="dcterms:W3CDTF">2023-12-18T12:32:51Z</dcterms:modified>
</cp:coreProperties>
</file>