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61" r:id="rId18"/>
    <p:sldId id="271" r:id="rId19"/>
    <p:sldId id="27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714F50-B4F3-4385-BD5F-9963A7A97575}" type="datetimeFigureOut">
              <a:rPr lang="ru-RU" smtClean="0"/>
              <a:pPr/>
              <a:t>16.11.2018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DF293F-BA1A-44C9-BC67-48DE4DC5C48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Развитие хореографического творчества в системе дошкольного образования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77234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Шварц\из опыта работы\slide-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61514" y="8929"/>
            <a:ext cx="9144000" cy="6849071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E:\Шварц\из опыта работы\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7206" y="0"/>
            <a:ext cx="9170850" cy="68781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E:\Шварц\из опыта работы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4963" y="0"/>
            <a:ext cx="1029343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E:\Шварц\из опыта работы\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175" y="1011"/>
            <a:ext cx="9147168" cy="6856989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E:\Шварц\из опыта работы\11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2535" y="10552"/>
            <a:ext cx="9959925" cy="68474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E:\Шварц\из опыта работы\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51495" cy="5596743"/>
          </a:xfrm>
          <a:prstGeom prst="rect">
            <a:avLst/>
          </a:prstGeom>
          <a:noFill/>
        </p:spPr>
      </p:pic>
      <p:pic>
        <p:nvPicPr>
          <p:cNvPr id="5" name="Picture 2" descr="E:\Шварц\из опыта работы\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42513" y="0"/>
            <a:ext cx="4043450" cy="5584875"/>
          </a:xfrm>
          <a:prstGeom prst="rect">
            <a:avLst/>
          </a:prstGeom>
          <a:noFill/>
        </p:spPr>
      </p:pic>
      <p:pic>
        <p:nvPicPr>
          <p:cNvPr id="6" name="Picture 5" descr="E:\Шварц\из опыта работы\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70094" y="0"/>
            <a:ext cx="4043216" cy="558487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 descr="E:\Шварц\из опыта работы\7b4ca72e50c5c4705186de5336e5b1da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34903" y="8160"/>
            <a:ext cx="9256541" cy="684984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E:\Шварц\из опыта работы\img_2186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7790" y="0"/>
            <a:ext cx="10170941" cy="6778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62413113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8" name="Picture 6" descr="E:\Шварц\из опыта работы\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296" y="20137"/>
            <a:ext cx="9117150" cy="6837863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E:\Шварц\из опыта работы\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377" y="0"/>
            <a:ext cx="9087729" cy="6815797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283"/>
          </a:xfrm>
        </p:spPr>
      </p:pic>
    </p:spTree>
    <p:extLst>
      <p:ext uri="{BB962C8B-B14F-4D97-AF65-F5344CB8AC3E}">
        <p14:creationId xmlns:p14="http://schemas.microsoft.com/office/powerpoint/2010/main" xmlns="" val="181515221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Шварц\из опыта работы\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53551" y="0"/>
            <a:ext cx="936204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0460126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Шварц\из опыта работы\5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95754" y="25146"/>
            <a:ext cx="10241280" cy="6832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068602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E:\Шварц\из опыта работы\maxresdefault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96650272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Шварц\из опыта работы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175" y="0"/>
            <a:ext cx="9172135" cy="6870248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Шварц\из опыта работы\4229048-5dyihatelnyie-uprajneniya-dlya-detey-pri-bronhit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3218"/>
            <a:ext cx="12192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Шварц\из опыта работы\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2362" y="0"/>
            <a:ext cx="9145286" cy="6858965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Шварц\из опыта работы\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4567" y="21102"/>
            <a:ext cx="9115864" cy="683689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7</Words>
  <Application>Microsoft Office PowerPoint</Application>
  <PresentationFormat>Произвольный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Развитие хореографического творчества в системе дошкольного образования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User4</dc:creator>
  <cp:lastModifiedBy>i</cp:lastModifiedBy>
  <cp:revision>9</cp:revision>
  <dcterms:created xsi:type="dcterms:W3CDTF">2018-11-01T11:54:30Z</dcterms:created>
  <dcterms:modified xsi:type="dcterms:W3CDTF">2018-11-16T14:30:16Z</dcterms:modified>
</cp:coreProperties>
</file>