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3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9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2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46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8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87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4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2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0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8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2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4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1A74-E816-4F80-ABEB-1C65EC1973B7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31B193-43AA-4DCD-AE42-B74BB8881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22555"/>
            <a:ext cx="9615948" cy="130769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образовательное учреждение дополнительного образования «Алтайский детско-юношеский центр»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6667" y="2575995"/>
            <a:ext cx="7766936" cy="1096899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/>
              <a:t>ТЕМА ПРОЕКТА</a:t>
            </a:r>
            <a:br>
              <a:rPr lang="ru-RU" sz="14400" dirty="0" smtClean="0"/>
            </a:br>
            <a:r>
              <a:rPr lang="ru-RU" sz="14400" dirty="0" smtClean="0"/>
              <a:t>«СЕРДЦА ПАМЯТИ»</a:t>
            </a:r>
          </a:p>
          <a:p>
            <a:endParaRPr lang="ru-RU" dirty="0" smtClean="0"/>
          </a:p>
          <a:p>
            <a:r>
              <a:rPr lang="ru-RU" sz="8000" dirty="0" smtClean="0"/>
              <a:t>Участники проекта: педагог дополнительного образования </a:t>
            </a:r>
            <a:r>
              <a:rPr lang="ru-RU" sz="8000" dirty="0" err="1" smtClean="0"/>
              <a:t>Шелепова</a:t>
            </a:r>
            <a:r>
              <a:rPr lang="ru-RU" sz="8000" dirty="0" smtClean="0"/>
              <a:t> Д.К.</a:t>
            </a:r>
          </a:p>
          <a:p>
            <a:r>
              <a:rPr lang="ru-RU" sz="8000" dirty="0" smtClean="0"/>
              <a:t>Еременко Анна,</a:t>
            </a:r>
          </a:p>
          <a:p>
            <a:r>
              <a:rPr lang="ru-RU" sz="8000" dirty="0" err="1" smtClean="0"/>
              <a:t>Чуприкова</a:t>
            </a:r>
            <a:r>
              <a:rPr lang="ru-RU" sz="8000" dirty="0" smtClean="0"/>
              <a:t> </a:t>
            </a:r>
            <a:r>
              <a:rPr lang="ru-RU" sz="8000" dirty="0" err="1" smtClean="0"/>
              <a:t>Елена,Ника</a:t>
            </a:r>
            <a:r>
              <a:rPr lang="ru-RU" sz="8000" dirty="0" smtClean="0"/>
              <a:t> </a:t>
            </a:r>
            <a:r>
              <a:rPr lang="ru-RU" sz="8000" dirty="0" err="1" smtClean="0"/>
              <a:t>Байкалова,Тихомирова</a:t>
            </a:r>
            <a:r>
              <a:rPr lang="ru-RU" sz="8000" dirty="0" smtClean="0"/>
              <a:t> </a:t>
            </a:r>
            <a:r>
              <a:rPr lang="ru-RU" sz="8000" dirty="0" err="1" smtClean="0"/>
              <a:t>Рита,Татьяна</a:t>
            </a:r>
            <a:r>
              <a:rPr lang="ru-RU" sz="8000" dirty="0" smtClean="0"/>
              <a:t> </a:t>
            </a:r>
            <a:r>
              <a:rPr lang="ru-RU" sz="8000" dirty="0" err="1" smtClean="0"/>
              <a:t>Разова</a:t>
            </a:r>
            <a:r>
              <a:rPr lang="ru-RU" sz="8000" dirty="0" smtClean="0"/>
              <a:t>, </a:t>
            </a:r>
            <a:r>
              <a:rPr lang="ru-RU" sz="8000" dirty="0" err="1" smtClean="0"/>
              <a:t>Липунова</a:t>
            </a:r>
            <a:r>
              <a:rPr lang="ru-RU" sz="8000" dirty="0" smtClean="0"/>
              <a:t> Варвара, Свиридова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126" y="872613"/>
            <a:ext cx="6217264" cy="4662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2753033"/>
            <a:ext cx="5099664" cy="38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28877" y="996337"/>
            <a:ext cx="6397523" cy="47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15752" y="1136550"/>
            <a:ext cx="6339349" cy="47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3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04488" y="1071817"/>
            <a:ext cx="6247582" cy="4685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3181" y="1088307"/>
            <a:ext cx="6228735" cy="46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882" y="918088"/>
            <a:ext cx="6322142" cy="4741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3239" y="1006273"/>
            <a:ext cx="6221360" cy="46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91933" y="1264829"/>
            <a:ext cx="6185726" cy="4639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82153" y="1320756"/>
            <a:ext cx="6121807" cy="45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7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0708" y="1186940"/>
            <a:ext cx="6037826" cy="45283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828" y="1244299"/>
            <a:ext cx="5972273" cy="44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7799" y="1017741"/>
            <a:ext cx="6490110" cy="48675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6366" y="1007806"/>
            <a:ext cx="6410632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73" y="1057889"/>
            <a:ext cx="6260689" cy="4695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3703" y="1120161"/>
            <a:ext cx="6286908" cy="47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4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64145"/>
            <a:ext cx="8596668" cy="1826581"/>
          </a:xfrm>
        </p:spPr>
        <p:txBody>
          <a:bodyPr/>
          <a:lstStyle/>
          <a:p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993" y="2364351"/>
            <a:ext cx="8596668" cy="8604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6200" dirty="0" smtClean="0"/>
              <a:t>Воспитание любви и желания украшать пространство вокруг себя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6200" dirty="0" smtClean="0"/>
              <a:t>Развитие композиционных навыков, обобщенного видения и навыков рисования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6200" dirty="0" smtClean="0"/>
              <a:t>Знакомство детей с технологией декорирования стены при помощи расписанных деревянных (ДСП) заготовок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3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503" y="124816"/>
            <a:ext cx="8596668" cy="1826581"/>
          </a:xfrm>
        </p:spPr>
        <p:txBody>
          <a:bodyPr/>
          <a:lstStyle/>
          <a:p>
            <a:r>
              <a:rPr lang="ru-RU" dirty="0" smtClean="0"/>
              <a:t>Краткое описание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315" y="2364351"/>
            <a:ext cx="8596668" cy="860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Данный проект представляет собой декоративную роспись стены в фойе детского лагеря «</a:t>
            </a:r>
            <a:r>
              <a:rPr lang="ru-RU" sz="2400" dirty="0" err="1" smtClean="0"/>
              <a:t>Экотур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Целевая аудитория нашего проекта: учащиеся </a:t>
            </a:r>
            <a:r>
              <a:rPr lang="ru-RU" sz="2400" dirty="0"/>
              <a:t>с</a:t>
            </a:r>
            <a:r>
              <a:rPr lang="ru-RU" sz="2400" dirty="0" smtClean="0"/>
              <a:t>редних школ, приезжающие на отдых в летний лагерь.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367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22" y="252635"/>
            <a:ext cx="8596668" cy="1826581"/>
          </a:xfrm>
        </p:spPr>
        <p:txBody>
          <a:bodyPr/>
          <a:lstStyle/>
          <a:p>
            <a:r>
              <a:rPr lang="ru-RU" dirty="0" smtClean="0"/>
              <a:t>Представление продукта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0522" y="2551164"/>
            <a:ext cx="8596668" cy="8604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Презентация творческого проекта «Сердца памяти» на </a:t>
            </a:r>
            <a:r>
              <a:rPr lang="ru-RU" dirty="0" err="1" smtClean="0"/>
              <a:t>общелагерной</a:t>
            </a:r>
            <a:r>
              <a:rPr lang="ru-RU" dirty="0" smtClean="0"/>
              <a:t> ярмарке декоративно-прикладного искусства «Ярмарка мастеров»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4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22" y="134648"/>
            <a:ext cx="8596668" cy="1826581"/>
          </a:xfrm>
        </p:spPr>
        <p:txBody>
          <a:bodyPr/>
          <a:lstStyle/>
          <a:p>
            <a:r>
              <a:rPr lang="ru-RU" dirty="0" smtClean="0"/>
              <a:t>Цель и задачи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529" y="2089048"/>
            <a:ext cx="8596668" cy="8604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Создание арт-объекта на стене фойе корпуса детского лагеря «</a:t>
            </a:r>
            <a:r>
              <a:rPr lang="ru-RU" sz="8000" dirty="0" err="1" smtClean="0"/>
              <a:t>Экотур</a:t>
            </a:r>
            <a:r>
              <a:rPr lang="ru-RU" sz="8000" dirty="0" smtClean="0"/>
              <a:t>». Размер реализуемого объекта : 2,5 м на 3 метра.</a:t>
            </a:r>
          </a:p>
          <a:p>
            <a:r>
              <a:rPr lang="ru-RU" sz="8000" dirty="0" smtClean="0"/>
              <a:t>Задачи:</a:t>
            </a:r>
          </a:p>
          <a:p>
            <a:pPr marL="1143000" indent="-1143000">
              <a:buFontTx/>
              <a:buChar char="-"/>
            </a:pPr>
            <a:r>
              <a:rPr lang="ru-RU" sz="8000" dirty="0"/>
              <a:t>о</a:t>
            </a:r>
            <a:r>
              <a:rPr lang="ru-RU" sz="8000" dirty="0" smtClean="0"/>
              <a:t>бучить рисованию больших объектов, созданию монументальных композиций</a:t>
            </a:r>
          </a:p>
          <a:p>
            <a:pPr marL="1143000" indent="-1143000">
              <a:buFontTx/>
              <a:buChar char="-"/>
            </a:pPr>
            <a:r>
              <a:rPr lang="ru-RU" sz="8000" dirty="0"/>
              <a:t>о</a:t>
            </a:r>
            <a:r>
              <a:rPr lang="ru-RU" sz="8000" dirty="0" smtClean="0"/>
              <a:t>бучить работе с различными материалами ( ДСП), выполнению технологических требований.</a:t>
            </a:r>
          </a:p>
          <a:p>
            <a:pPr marL="1143000" indent="-1143000">
              <a:buFontTx/>
              <a:buChar char="-"/>
            </a:pPr>
            <a:r>
              <a:rPr lang="ru-RU" sz="8000" dirty="0"/>
              <a:t>р</a:t>
            </a:r>
            <a:r>
              <a:rPr lang="ru-RU" sz="8000" dirty="0" smtClean="0"/>
              <a:t>азвитие навыков рисования больших объектов( рисовать ровных линий, ритм, пропорции</a:t>
            </a:r>
            <a:r>
              <a:rPr lang="ru-RU" sz="8000" dirty="0"/>
              <a:t>)</a:t>
            </a:r>
            <a:endParaRPr lang="ru-RU" sz="8000" dirty="0" smtClean="0"/>
          </a:p>
          <a:p>
            <a:pPr marL="1143000" indent="-1143000">
              <a:buFontTx/>
              <a:buChar char="-"/>
            </a:pPr>
            <a:r>
              <a:rPr lang="ru-RU" sz="8000" dirty="0"/>
              <a:t>в</a:t>
            </a:r>
            <a:r>
              <a:rPr lang="ru-RU" sz="8000" dirty="0" smtClean="0"/>
              <a:t>оспитывать любовь, желание творить красивое</a:t>
            </a:r>
          </a:p>
          <a:p>
            <a:pPr marL="1143000" indent="-1143000">
              <a:buFontTx/>
              <a:buChar char="-"/>
            </a:pPr>
            <a:r>
              <a:rPr lang="ru-RU" sz="8000" dirty="0" smtClean="0"/>
              <a:t>Воспитывать творческую активность, самостоятельность, умение работать в команде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7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50958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Актуальность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3709" y="2177539"/>
            <a:ext cx="8596668" cy="860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Представленный проект посвящен формированию у детей творческих способностей путем приобщения и знакомства с новыми видами декорирования интерьера. В детском лагере «</a:t>
            </a:r>
            <a:r>
              <a:rPr lang="ru-RU" sz="1600" dirty="0" err="1" smtClean="0"/>
              <a:t>Экотур</a:t>
            </a:r>
            <a:r>
              <a:rPr lang="ru-RU" sz="1600" dirty="0" smtClean="0"/>
              <a:t>» каждый год создаются новые интересные арт-объекты для того, чтобы всем вновь прибывшим ребятам и педагогам было приятно проводить свою разнообразную и насыщенную лагерную жизнь не только на свежем воздухе, но и в стенах наших корпусов. Проект «Сердца памяти» задуман как символичное напоминание о том, что каждый ребенок оставляет в лагере частичку своего сердца.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000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0789"/>
            <a:ext cx="8596668" cy="1826581"/>
          </a:xfrm>
        </p:spPr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678984"/>
            <a:ext cx="8596668" cy="860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  Лист ДСП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Водоэмульсионная краска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Акриловые краски (Сиреневая, Черная)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Бумага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Карандаши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Ластики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Лак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Кисти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 smtClean="0"/>
              <a:t>Паралон</a:t>
            </a:r>
            <a:r>
              <a:rPr lang="ru-RU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Палитры, стаканчики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96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09951"/>
            <a:ext cx="8596668" cy="1826581"/>
          </a:xfrm>
        </p:spPr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516" y="2816635"/>
            <a:ext cx="8596668" cy="860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Подготовительная работа, выбор идеи для росписи стены, разработка композиции.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Составление эскизов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Выпиливание  деревянных заготовок по эскизам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Грунтовка деревянных заготовок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Роспись заготовок( дерево, сердечки, птицы, собака</a:t>
            </a:r>
            <a:r>
              <a:rPr lang="ru-RU" smtClean="0"/>
              <a:t>, кошка)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3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45" y="393288"/>
            <a:ext cx="7728155" cy="57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84" y="304799"/>
            <a:ext cx="8193548" cy="61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343" y="522339"/>
            <a:ext cx="5987845" cy="4490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42" y="2136058"/>
            <a:ext cx="5692877" cy="42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965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318</Words>
  <Application>Microsoft Office PowerPoint</Application>
  <PresentationFormat>Широкоэкранный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Аспект</vt:lpstr>
      <vt:lpstr>Муниципальное автономное образовательное учреждение дополнительного образования «Алтайский детско-юношеский центр»  </vt:lpstr>
      <vt:lpstr>Краткое описание проекта</vt:lpstr>
      <vt:lpstr>Цель и задачи проекта:</vt:lpstr>
      <vt:lpstr> Актуальность </vt:lpstr>
      <vt:lpstr>Оборудование</vt:lpstr>
      <vt:lpstr>Этапы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работы</vt:lpstr>
      <vt:lpstr>Представление продукта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i</cp:lastModifiedBy>
  <cp:revision>17</cp:revision>
  <dcterms:created xsi:type="dcterms:W3CDTF">2021-06-18T08:16:51Z</dcterms:created>
  <dcterms:modified xsi:type="dcterms:W3CDTF">2022-03-24T13:30:23Z</dcterms:modified>
</cp:coreProperties>
</file>