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9" r:id="rId5"/>
    <p:sldId id="266" r:id="rId6"/>
    <p:sldId id="264" r:id="rId7"/>
    <p:sldId id="270" r:id="rId8"/>
    <p:sldId id="271" r:id="rId9"/>
    <p:sldId id="272" r:id="rId10"/>
    <p:sldId id="274" r:id="rId11"/>
    <p:sldId id="263" r:id="rId12"/>
    <p:sldId id="267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552728" cy="2132808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Тема</a:t>
            </a:r>
            <a:r>
              <a:rPr lang="ru-RU" dirty="0"/>
              <a:t> </a:t>
            </a:r>
            <a:r>
              <a:rPr lang="ru-RU" dirty="0" smtClean="0"/>
              <a:t>проекта </a:t>
            </a:r>
            <a:br>
              <a:rPr lang="ru-RU" dirty="0" smtClean="0"/>
            </a:br>
            <a:r>
              <a:rPr lang="ru-RU" dirty="0" smtClean="0"/>
              <a:t>«народное творчество»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Участники проекта:</a:t>
            </a:r>
          </a:p>
          <a:p>
            <a:r>
              <a:rPr lang="ru-RU" dirty="0"/>
              <a:t>п</a:t>
            </a:r>
            <a:r>
              <a:rPr lang="ru-RU" dirty="0" smtClean="0"/>
              <a:t>едагоги дополнительного образования </a:t>
            </a:r>
          </a:p>
          <a:p>
            <a:r>
              <a:rPr lang="ru-RU" dirty="0" err="1" smtClean="0"/>
              <a:t>Кисельман</a:t>
            </a:r>
            <a:r>
              <a:rPr lang="ru-RU" dirty="0" smtClean="0"/>
              <a:t> А.Ю., </a:t>
            </a:r>
            <a:r>
              <a:rPr lang="ru-RU" dirty="0" err="1" smtClean="0"/>
              <a:t>Шелепова</a:t>
            </a:r>
            <a:r>
              <a:rPr lang="ru-RU" dirty="0" smtClean="0"/>
              <a:t> Д.К., </a:t>
            </a:r>
          </a:p>
          <a:p>
            <a:r>
              <a:rPr lang="ru-RU" dirty="0" smtClean="0"/>
              <a:t>обучающиеся школы раннего развития «Дошкольник»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52396" y="40466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Муниципальное автономное образовательное учреждение дополнительного образования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«Алтайский районный </a:t>
            </a:r>
            <a:r>
              <a:rPr lang="ru-RU" dirty="0" err="1" smtClean="0">
                <a:solidFill>
                  <a:schemeClr val="bg1"/>
                </a:solidFill>
              </a:rPr>
              <a:t>детско</a:t>
            </a:r>
            <a:r>
              <a:rPr lang="ru-RU" dirty="0" smtClean="0">
                <a:solidFill>
                  <a:schemeClr val="bg1"/>
                </a:solidFill>
              </a:rPr>
              <a:t> – юношеский центр»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2935" y="623731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</a:rPr>
              <a:t>ело Алтайское,2020 – 2021 учебный  год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66" y="320040"/>
            <a:ext cx="7224734" cy="5701248"/>
          </a:xfrm>
        </p:spPr>
      </p:pic>
    </p:spTree>
    <p:extLst>
      <p:ext uri="{BB962C8B-B14F-4D97-AF65-F5344CB8AC3E}">
        <p14:creationId xmlns:p14="http://schemas.microsoft.com/office/powerpoint/2010/main" val="19470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200" dirty="0" smtClean="0"/>
              <a:t>воспитание интереса </a:t>
            </a:r>
            <a:r>
              <a:rPr lang="ru-RU" sz="2200" dirty="0"/>
              <a:t>и </a:t>
            </a:r>
            <a:r>
              <a:rPr lang="ru-RU" sz="2200" dirty="0" smtClean="0"/>
              <a:t>любви </a:t>
            </a:r>
            <a:r>
              <a:rPr lang="ru-RU" sz="2200" dirty="0"/>
              <a:t>к русской </a:t>
            </a:r>
            <a:r>
              <a:rPr lang="ru-RU" sz="2200" dirty="0" smtClean="0"/>
              <a:t>традиционной </a:t>
            </a:r>
            <a:r>
              <a:rPr lang="ru-RU" sz="2200" dirty="0"/>
              <a:t>культуре;</a:t>
            </a:r>
          </a:p>
          <a:p>
            <a:r>
              <a:rPr lang="ru-RU" sz="2200" dirty="0" smtClean="0"/>
              <a:t> формирование у </a:t>
            </a:r>
            <a:r>
              <a:rPr lang="ru-RU" sz="2200" dirty="0"/>
              <a:t>детей знания о видах устного народного творчества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формирование </a:t>
            </a:r>
            <a:r>
              <a:rPr lang="ru-RU" sz="2200" dirty="0"/>
              <a:t>представление о  видах народной росписи: гжель, хохлома, городецкая, </a:t>
            </a:r>
            <a:r>
              <a:rPr lang="ru-RU" sz="2200" dirty="0" err="1"/>
              <a:t>жостовская</a:t>
            </a:r>
            <a:r>
              <a:rPr lang="ru-RU" sz="2200" dirty="0"/>
              <a:t>, </a:t>
            </a:r>
            <a:r>
              <a:rPr lang="ru-RU" sz="2200" dirty="0" err="1"/>
              <a:t>борецкая</a:t>
            </a:r>
            <a:r>
              <a:rPr lang="ru-RU" sz="2200" dirty="0"/>
              <a:t>, мезенская </a:t>
            </a:r>
            <a:r>
              <a:rPr lang="ru-RU" sz="2200" dirty="0" smtClean="0"/>
              <a:t>росписи;</a:t>
            </a:r>
          </a:p>
          <a:p>
            <a:r>
              <a:rPr lang="ru-RU" sz="2200" dirty="0"/>
              <a:t>з</a:t>
            </a:r>
            <a:r>
              <a:rPr lang="ru-RU" sz="2200" dirty="0" smtClean="0"/>
              <a:t>накомство </a:t>
            </a:r>
            <a:r>
              <a:rPr lang="ru-RU" sz="2200" dirty="0"/>
              <a:t>детей </a:t>
            </a:r>
            <a:r>
              <a:rPr lang="ru-RU" sz="2200" dirty="0" smtClean="0"/>
              <a:t>с  новой игровой технологией «</a:t>
            </a:r>
            <a:r>
              <a:rPr lang="ru-RU" sz="2200" dirty="0" err="1" smtClean="0"/>
              <a:t>Фартучковый</a:t>
            </a:r>
            <a:r>
              <a:rPr lang="ru-RU" sz="2200" dirty="0" smtClean="0"/>
              <a:t> театр»;</a:t>
            </a:r>
            <a:endParaRPr lang="ru-RU" sz="2200" dirty="0"/>
          </a:p>
          <a:p>
            <a:r>
              <a:rPr lang="ru-RU" sz="2200" dirty="0" err="1" smtClean="0"/>
              <a:t>развивитие</a:t>
            </a:r>
            <a:r>
              <a:rPr lang="ru-RU" sz="2200" dirty="0" smtClean="0"/>
              <a:t> мелкой моторики, речи обучающихся, творческий подход к исполнению детских песен.</a:t>
            </a:r>
            <a:endParaRPr lang="ru-RU" sz="2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продукта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Открытые занятия по предметам «Музыка» и «Творчество» </a:t>
            </a:r>
          </a:p>
          <a:p>
            <a:r>
              <a:rPr lang="ru-RU" dirty="0" smtClean="0"/>
              <a:t>Методические рекомендации «</a:t>
            </a:r>
            <a:r>
              <a:rPr lang="ru-RU" dirty="0"/>
              <a:t>Театрализация детского песенного творчества с использованием </a:t>
            </a:r>
            <a:r>
              <a:rPr lang="ru-RU" dirty="0" err="1"/>
              <a:t>фартучкового</a:t>
            </a:r>
            <a:r>
              <a:rPr lang="ru-RU" dirty="0"/>
              <a:t> театра» </a:t>
            </a:r>
            <a:endParaRPr lang="ru-RU" dirty="0" smtClean="0"/>
          </a:p>
          <a:p>
            <a:r>
              <a:rPr lang="ru-RU" dirty="0" smtClean="0"/>
              <a:t>Праздник «</a:t>
            </a:r>
            <a:r>
              <a:rPr lang="ru-RU" dirty="0" err="1" smtClean="0"/>
              <a:t>Матрёшкины</a:t>
            </a:r>
            <a:r>
              <a:rPr lang="ru-RU" dirty="0" smtClean="0"/>
              <a:t> именины»</a:t>
            </a:r>
          </a:p>
          <a:p>
            <a:r>
              <a:rPr lang="ru-RU" dirty="0"/>
              <a:t>Выставка детских работ «</a:t>
            </a:r>
            <a:r>
              <a:rPr lang="ru-RU" dirty="0" smtClean="0"/>
              <a:t>Матрёшки расписные»</a:t>
            </a:r>
          </a:p>
          <a:p>
            <a:r>
              <a:rPr lang="ru-RU" dirty="0"/>
              <a:t> Презентация проекта «Народное творчество»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https://wonderfulcollection.files.wordpress.com/2016/06/matruschka-1029685_19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763284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109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проекта: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дошкольного возраста с русской народной культурой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</a:p>
          <a:p>
            <a:r>
              <a:rPr lang="ru-RU" sz="2000" dirty="0"/>
              <a:t>Воспитывать интерес и любовь к русской национальной </a:t>
            </a:r>
            <a:r>
              <a:rPr lang="ru-RU" sz="2000" dirty="0" smtClean="0"/>
              <a:t>культуре;</a:t>
            </a:r>
          </a:p>
          <a:p>
            <a:r>
              <a:rPr lang="ru-RU" sz="2000" dirty="0" smtClean="0"/>
              <a:t>Сформировать у детей знания о видах устного народного творчества;</a:t>
            </a:r>
          </a:p>
          <a:p>
            <a:r>
              <a:rPr lang="ru-RU" sz="2000" dirty="0" smtClean="0"/>
              <a:t>Познакомить детей с </a:t>
            </a:r>
            <a:r>
              <a:rPr lang="ru-RU" sz="2000" dirty="0" err="1" smtClean="0"/>
              <a:t>фартучковым</a:t>
            </a:r>
            <a:r>
              <a:rPr lang="ru-RU" sz="2000" dirty="0" smtClean="0"/>
              <a:t> театром;</a:t>
            </a:r>
          </a:p>
          <a:p>
            <a:r>
              <a:rPr lang="ru-RU" sz="2000" dirty="0" smtClean="0"/>
              <a:t>Сформировать представление о  видах народной росписи: гжель, хохлома, городецкая, </a:t>
            </a:r>
            <a:r>
              <a:rPr lang="ru-RU" sz="2000" dirty="0" err="1" smtClean="0"/>
              <a:t>жостовская</a:t>
            </a:r>
            <a:r>
              <a:rPr lang="ru-RU" sz="2000" dirty="0" smtClean="0"/>
              <a:t>, </a:t>
            </a:r>
            <a:r>
              <a:rPr lang="ru-RU" sz="2000" dirty="0" err="1" smtClean="0"/>
              <a:t>борецкая</a:t>
            </a:r>
            <a:r>
              <a:rPr lang="ru-RU" sz="2000" dirty="0" smtClean="0"/>
              <a:t>, мезенская росписи;</a:t>
            </a:r>
          </a:p>
          <a:p>
            <a:r>
              <a:rPr lang="ru-RU" sz="2000" dirty="0" smtClean="0"/>
              <a:t>Развивать речь, исполнительское творчество.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Актуальность</a:t>
            </a:r>
          </a:p>
          <a:p>
            <a:r>
              <a:rPr lang="ru-RU" dirty="0" smtClean="0"/>
              <a:t>Представленный проект посвящен </a:t>
            </a:r>
            <a:r>
              <a:rPr lang="ru-RU" dirty="0"/>
              <a:t>формированию творческих способностей у детей в </a:t>
            </a:r>
            <a:r>
              <a:rPr lang="ru-RU" dirty="0" smtClean="0"/>
              <a:t>дошкольного возраста </a:t>
            </a:r>
            <a:r>
              <a:rPr lang="ru-RU" dirty="0"/>
              <a:t>путём приобщения их </a:t>
            </a:r>
            <a:r>
              <a:rPr lang="ru-RU" dirty="0" smtClean="0"/>
              <a:t>к изучению народной культуры</a:t>
            </a:r>
            <a:endParaRPr lang="ru-RU" dirty="0"/>
          </a:p>
          <a:p>
            <a:r>
              <a:rPr lang="ru-RU" dirty="0"/>
              <a:t>Народное </a:t>
            </a:r>
            <a:r>
              <a:rPr lang="ru-RU" dirty="0" smtClean="0"/>
              <a:t> творчество </a:t>
            </a:r>
            <a:r>
              <a:rPr lang="ru-RU" dirty="0"/>
              <a:t> –  одно из важных средств художественного воспитания </a:t>
            </a:r>
            <a:r>
              <a:rPr lang="ru-RU" dirty="0" smtClean="0"/>
              <a:t>детей дошкольного </a:t>
            </a:r>
            <a:r>
              <a:rPr lang="ru-RU" dirty="0"/>
              <a:t>возраста. В </a:t>
            </a:r>
            <a:r>
              <a:rPr lang="ru-RU" dirty="0" smtClean="0"/>
              <a:t>нем обобщены </a:t>
            </a:r>
            <a:r>
              <a:rPr lang="ru-RU" dirty="0"/>
              <a:t>представления о прекрасном, эстетические идеалы и мудрость народа, которые передаются из поколения в поколение. Это традиции, обычаи, особенности жизни.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Новизна</a:t>
            </a:r>
          </a:p>
          <a:p>
            <a:r>
              <a:rPr lang="ru-RU" dirty="0" smtClean="0"/>
              <a:t>Данный проект позволяет расширить знания детей в области народного творчества  через изучение народной росписи </a:t>
            </a:r>
            <a:r>
              <a:rPr lang="ru-RU" dirty="0"/>
              <a:t>и   </a:t>
            </a:r>
            <a:r>
              <a:rPr lang="ru-RU" dirty="0" smtClean="0"/>
              <a:t>освоение детского </a:t>
            </a:r>
            <a:r>
              <a:rPr lang="ru-RU" dirty="0"/>
              <a:t>песенного творчества с </a:t>
            </a:r>
            <a:r>
              <a:rPr lang="ru-RU" dirty="0" smtClean="0"/>
              <a:t> применением игровой технологии «</a:t>
            </a:r>
            <a:r>
              <a:rPr lang="ru-RU" dirty="0" err="1"/>
              <a:t>Ф</a:t>
            </a:r>
            <a:r>
              <a:rPr lang="ru-RU" dirty="0" err="1" smtClean="0"/>
              <a:t>артучковый</a:t>
            </a:r>
            <a:r>
              <a:rPr lang="ru-RU" dirty="0" smtClean="0"/>
              <a:t> театр».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Основной план проведения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32937"/>
              </p:ext>
            </p:extLst>
          </p:nvPr>
        </p:nvGraphicFramePr>
        <p:xfrm>
          <a:off x="457200" y="1463041"/>
          <a:ext cx="7239000" cy="537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7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742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52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литературы</a:t>
                      </a:r>
                    </a:p>
                    <a:p>
                      <a:r>
                        <a:rPr lang="ru-RU" sz="1400" dirty="0" smtClean="0"/>
                        <a:t>Составление плана </a:t>
                      </a:r>
                    </a:p>
                    <a:p>
                      <a:r>
                        <a:rPr lang="ru-RU" sz="1400" dirty="0" smtClean="0"/>
                        <a:t>Подборка дидактического материала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сентябрь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подготовительный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перспектив</a:t>
                      </a:r>
                    </a:p>
                    <a:p>
                      <a:r>
                        <a:rPr lang="ru-RU" sz="1400" dirty="0" err="1" smtClean="0"/>
                        <a:t>ный</a:t>
                      </a:r>
                      <a:r>
                        <a:rPr lang="ru-RU" sz="1400" dirty="0" smtClean="0"/>
                        <a:t> план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64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</a:t>
                      </a:r>
                      <a:r>
                        <a:rPr lang="ru-RU" sz="1400" baseline="0" dirty="0" smtClean="0"/>
                        <a:t> народной росписи</a:t>
                      </a:r>
                    </a:p>
                    <a:p>
                      <a:r>
                        <a:rPr lang="ru-RU" sz="1400" dirty="0" smtClean="0"/>
                        <a:t>Разучивание</a:t>
                      </a:r>
                      <a:r>
                        <a:rPr lang="ru-RU" sz="1400" baseline="0" dirty="0" smtClean="0"/>
                        <a:t> песен, стихов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/>
                        <a:t>Фартучковый</a:t>
                      </a:r>
                      <a:r>
                        <a:rPr lang="ru-RU" sz="1400" baseline="0" dirty="0" smtClean="0"/>
                        <a:t> театр «Русская матрёшка»</a:t>
                      </a:r>
                      <a:r>
                        <a:rPr lang="ru-RU" sz="1400" dirty="0" smtClean="0"/>
                        <a:t> Оформление</a:t>
                      </a:r>
                      <a:r>
                        <a:rPr lang="ru-RU" sz="1400" baseline="0" dirty="0" smtClean="0"/>
                        <a:t> выставки «Матрёшки расписные»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октябрь</a:t>
                      </a:r>
                    </a:p>
                    <a:p>
                      <a:r>
                        <a:rPr lang="ru-RU" sz="1400" dirty="0" smtClean="0"/>
                        <a:t>ноябрь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выставка детских работ, </a:t>
                      </a:r>
                    </a:p>
                    <a:p>
                      <a:r>
                        <a:rPr lang="ru-RU" sz="1400" baseline="0" dirty="0" smtClean="0"/>
                        <a:t>открытые занятия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978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Обработка и оформление материала проекта в виде презентации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заключитель</a:t>
                      </a:r>
                    </a:p>
                    <a:p>
                      <a:r>
                        <a:rPr lang="ru-RU" sz="1400" dirty="0" err="1" smtClean="0"/>
                        <a:t>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презентация,</a:t>
                      </a:r>
                    </a:p>
                    <a:p>
                      <a:r>
                        <a:rPr lang="ru-RU" sz="1400" dirty="0" smtClean="0"/>
                        <a:t>методические рекомендации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7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Ноутбук</a:t>
            </a:r>
          </a:p>
          <a:p>
            <a:r>
              <a:rPr lang="ru-RU" sz="2000" dirty="0" smtClean="0"/>
              <a:t>Диапроектор</a:t>
            </a:r>
          </a:p>
          <a:p>
            <a:r>
              <a:rPr lang="ru-RU" sz="2000" dirty="0" smtClean="0"/>
              <a:t>Экран</a:t>
            </a:r>
          </a:p>
          <a:p>
            <a:r>
              <a:rPr lang="ru-RU" sz="2000" dirty="0" smtClean="0"/>
              <a:t>Гуашь</a:t>
            </a:r>
          </a:p>
          <a:p>
            <a:r>
              <a:rPr lang="ru-RU" sz="2000" dirty="0" smtClean="0"/>
              <a:t>Альбомы</a:t>
            </a:r>
          </a:p>
          <a:p>
            <a:r>
              <a:rPr lang="ru-RU" sz="2000" dirty="0" smtClean="0"/>
              <a:t>Шаблоны матрёшек</a:t>
            </a:r>
          </a:p>
          <a:p>
            <a:r>
              <a:rPr lang="ru-RU" sz="2000" dirty="0" smtClean="0"/>
              <a:t>Кисточки</a:t>
            </a:r>
          </a:p>
          <a:p>
            <a:r>
              <a:rPr lang="ru-RU" sz="2000" dirty="0" smtClean="0"/>
              <a:t>Иллюстрации русской народной росписи </a:t>
            </a:r>
          </a:p>
          <a:p>
            <a:r>
              <a:rPr lang="ru-RU" sz="2000" dirty="0" smtClean="0"/>
              <a:t>Загадки</a:t>
            </a:r>
          </a:p>
          <a:p>
            <a:r>
              <a:rPr lang="ru-RU" sz="2000" dirty="0" smtClean="0"/>
              <a:t>Матрешки деревянные</a:t>
            </a:r>
          </a:p>
          <a:p>
            <a:r>
              <a:rPr lang="ru-RU" sz="2000" dirty="0" smtClean="0"/>
              <a:t>Детские музыкальные инструменты</a:t>
            </a:r>
          </a:p>
          <a:p>
            <a:r>
              <a:rPr lang="ru-RU" sz="2000" dirty="0" smtClean="0"/>
              <a:t>Фартуки с видами </a:t>
            </a:r>
            <a:r>
              <a:rPr lang="ru-RU" sz="2000" smtClean="0"/>
              <a:t>народной росписи</a:t>
            </a:r>
            <a:endParaRPr lang="ru-RU" sz="2000" dirty="0" smtClean="0"/>
          </a:p>
          <a:p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«Творчество»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772816"/>
            <a:ext cx="7239000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20040"/>
            <a:ext cx="5040560" cy="332498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3429000"/>
            <a:ext cx="496855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004" y="150101"/>
            <a:ext cx="3610744" cy="629850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150101"/>
            <a:ext cx="3780452" cy="6298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927" y="140646"/>
            <a:ext cx="3780452" cy="629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«Музыка»</a:t>
            </a:r>
            <a:endParaRPr lang="ru-RU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583336"/>
            <a:ext cx="7239000" cy="4872399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1117</TotalTime>
  <Words>340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Times New Roman</vt:lpstr>
      <vt:lpstr>Trebuchet MS</vt:lpstr>
      <vt:lpstr>Wingdings</vt:lpstr>
      <vt:lpstr>Wingdings 2</vt:lpstr>
      <vt:lpstr>Изящная</vt:lpstr>
      <vt:lpstr>  Тема проекта  «народное творчество»</vt:lpstr>
      <vt:lpstr>Цель проекта: познакомить детей дошкольного возраста с русской народной культурой</vt:lpstr>
      <vt:lpstr>концепция</vt:lpstr>
      <vt:lpstr>Основной план проведения проекта</vt:lpstr>
      <vt:lpstr>Оборудование:</vt:lpstr>
      <vt:lpstr>Предмет «Творчество»</vt:lpstr>
      <vt:lpstr>Презентация PowerPoint</vt:lpstr>
      <vt:lpstr>Презентация PowerPoint</vt:lpstr>
      <vt:lpstr>Предмет «Музыка»</vt:lpstr>
      <vt:lpstr>Презентация PowerPoint</vt:lpstr>
      <vt:lpstr>Результаты работы</vt:lpstr>
      <vt:lpstr>Представление продукта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проекта</dc:title>
  <dc:creator>Ольга</dc:creator>
  <cp:lastModifiedBy>i</cp:lastModifiedBy>
  <cp:revision>45</cp:revision>
  <dcterms:modified xsi:type="dcterms:W3CDTF">2022-03-24T13:35:38Z</dcterms:modified>
</cp:coreProperties>
</file>