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7" r:id="rId2"/>
    <p:sldId id="258" r:id="rId3"/>
    <p:sldId id="259" r:id="rId4"/>
    <p:sldId id="261" r:id="rId5"/>
    <p:sldId id="265" r:id="rId6"/>
    <p:sldId id="266" r:id="rId7"/>
    <p:sldId id="260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6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6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8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26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0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7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9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5319D87-4E30-416B-AA7F-EDD6AE1732D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483DF8A-464D-4382-BAD4-77C51DA02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4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490" y="177421"/>
            <a:ext cx="11395879" cy="2483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 дополнительного образования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«Алтайский районный детско-юношеский центр»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проект</a:t>
            </a:r>
            <a:endParaRPr lang="ru-RU" sz="67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1557" y="2845951"/>
            <a:ext cx="6796585" cy="861420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без войны»</a:t>
            </a:r>
            <a:endParaRPr lang="ru-RU" sz="5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2059" y="4926842"/>
            <a:ext cx="6196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Саркисова Екатерина Юрьевна,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учебный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88" y="1505698"/>
            <a:ext cx="6161965" cy="46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без войны»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57132"/>
              </p:ext>
            </p:extLst>
          </p:nvPr>
        </p:nvGraphicFramePr>
        <p:xfrm>
          <a:off x="-1" y="1806587"/>
          <a:ext cx="12192000" cy="505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5407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проекта 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проекта 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960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Организационный 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условий для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-разработать комбинации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проекта;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-разработать программу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лекций-бесед и соединить с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репертуаром;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-подобрать музыкальный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3955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Этап реализации 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- выступление на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отчётном к</a:t>
                      </a: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онцерте театра песни и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танца«Сюрприз</a:t>
                      </a: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-провести лекции, беседы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хореографическом искусстве;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-провести концертное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выступление;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-провести викторину,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состоящую из вопросов о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хореографическом искусстве и военно-патриотической культуре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5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Аналитический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итогов реализации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творческого проекта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-анализ деятельности на всех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этапах проекта.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34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учебной темы: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2142699"/>
            <a:ext cx="11987283" cy="267496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танец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влиять на эмоциональное развитие детей?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условия необходимы для занятий танцами? 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 ли дети со стилистикой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военно-патриотической культуры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ли дети что такое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«патриотический танец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3570" y="5172501"/>
            <a:ext cx="6430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предметы: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Эстрадный танец. 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1,2 младших групп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 1,2 старших групп (5-17 лет)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5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060812"/>
            <a:ext cx="10577566" cy="4157108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эстетической, патриотической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имеющихся у обучающихся знания о эстрадном танце;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творчеству через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танец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танцевальных навыков;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обучающихся;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интересов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89" y="270528"/>
            <a:ext cx="12041875" cy="150876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самостоятельных исследований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89" y="2011679"/>
            <a:ext cx="10618510" cy="434817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патриотического танца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(сообщения, рефераты по теме)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Разновидности патриотических костюмов (сообщения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рефераты по теме)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Просмотр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видеоматериала,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" y="286603"/>
            <a:ext cx="12082818" cy="150125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представления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8" y="2074460"/>
            <a:ext cx="11464119" cy="454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ученических групп: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 на тему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«Патриотический танец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«Патриотический костюм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видеосъемка танцевального номера,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рослушивание музыкальных композиций </a:t>
            </a:r>
          </a:p>
          <a:p>
            <a:pPr marL="0" indent="0" algn="ctr">
              <a:buNone/>
            </a:pP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реализация проекта: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отчётном концерте театра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и танца «Сюрприз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разного уровня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71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07" y="270527"/>
            <a:ext cx="9784080" cy="15087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без войны»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182" y="1937982"/>
            <a:ext cx="5854889" cy="4920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Дипломантами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Лауреатами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, Всероссийских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и Всероссийский конкурс «Синяя птица» - Дипломы 1 степени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 «Вдохновение» – Диплом 1 степени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 «Грани таланта» - Лауреат 2 степени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самодеятельного художественного творчества «С люб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овью к жизни» - Лауреат 1 степени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617" y="2061022"/>
            <a:ext cx="5877356" cy="4408016"/>
          </a:xfrm>
        </p:spPr>
      </p:pic>
    </p:spTree>
    <p:extLst>
      <p:ext uri="{BB962C8B-B14F-4D97-AF65-F5344CB8AC3E}">
        <p14:creationId xmlns:p14="http://schemas.microsoft.com/office/powerpoint/2010/main" val="3957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11" y="1367435"/>
            <a:ext cx="3650365" cy="5207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519" y="1367435"/>
            <a:ext cx="3786628" cy="5329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064" y="129536"/>
            <a:ext cx="3891452" cy="5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9" y="213803"/>
            <a:ext cx="4593683" cy="6376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792" y="213803"/>
            <a:ext cx="4685543" cy="63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245" y="1924336"/>
            <a:ext cx="11723427" cy="46402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таких методов воспитания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вкуса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духовности обучающихся. Это прекраснейшее из искусств,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заставляющее человека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переживать целую гамму чувств и эмоций. Приобщение обучающихся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хореографическому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искусству пробуждает и воспитывает у них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мировоззренческие, эстетические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нравственные убеждения, позволяет им правильно осмыслить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отношение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окружающему миру.</a:t>
            </a:r>
          </a:p>
        </p:txBody>
      </p:sp>
    </p:spTree>
    <p:extLst>
      <p:ext uri="{BB962C8B-B14F-4D97-AF65-F5344CB8AC3E}">
        <p14:creationId xmlns:p14="http://schemas.microsoft.com/office/powerpoint/2010/main" val="27693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78" y="516188"/>
            <a:ext cx="9635871" cy="1476385"/>
          </a:xfrm>
        </p:spPr>
        <p:txBody>
          <a:bodyPr/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897038"/>
            <a:ext cx="11832609" cy="49609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военно-патриотического танца способствовало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приобщению к духовно – нравственным ценностям русского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Нравственность в отличие от морали, укоренена не столько в правовых нормах, но, прежде всего, в Отчизне, культуре, религии, народе, семье — во всем том, чему личность вручает себя целиком и свободно.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обучающегося коллектива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эстрадного танца театра песни и танца «Сюрприз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оказывает помощь в эстетическом и духовном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обучающихся.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Хореографический номер «Мир без войны»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общекультурный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участников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хореографического коллектива, мотивирует их на дальнейшее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развитие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патриотическую культуру, побуждает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общению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прекрасным.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посредством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концертного выступления хореографического коллектива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лекций, просмотров видео, фильмов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викторины старался создать условия для пробуждения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творчеству, мотивацию к занятиям.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стать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мощным импульсом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развитию творческой инициативы обучающихся. В целом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перспективным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мотивированию детей к обучению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эстрадной хореографии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816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43" y="0"/>
            <a:ext cx="10422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0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1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8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1692322"/>
            <a:ext cx="111502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/>
              <a:t>СПАСИБО </a:t>
            </a:r>
            <a:br>
              <a:rPr lang="ru-RU" sz="9600" b="1" dirty="0" smtClean="0"/>
            </a:br>
            <a:r>
              <a:rPr lang="ru-RU" sz="9600" b="1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6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10" y="257602"/>
            <a:ext cx="6218828" cy="46641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705" y="2326944"/>
            <a:ext cx="5859438" cy="43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67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5" y="327546"/>
            <a:ext cx="10222724" cy="146539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- ….,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1" y="1792936"/>
            <a:ext cx="11723427" cy="50650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привлекало к себе внимание детей.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более полное развитие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способностей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и поэтому обучение в хореографических коллективах должно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доступно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большему кругу детей и подростков. Они любят искусство танца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посещают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течение достаточно длительного времени, проявляют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настойчивость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усердие в приобретении танцевальных знаний и умений.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специфические средства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танца, заинтересованность детей,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педагогии хореографии имеют 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большую воспитательную работу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хореографический номер «Мир без войны», дети изучали не только стилистику танца, но прививали к себе военно-патриотическую культуру.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Вопросы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 актуальны для нашего времени. Необходимо чётко осознавать значимость такого воспитания.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01" y="284176"/>
            <a:ext cx="9784080" cy="15087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хореографией…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1792936"/>
            <a:ext cx="12096466" cy="49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имеют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детей. Они приобретают стройную осанку, начинают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легко, свободно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грациозно двигаться, избавляются от таких физических недостатков, 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сутулость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«косолапость», лишний вес и т.д. У них улучшается координация движений.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занятиях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хореографических классах полезные навыки приобретаются естественно.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начинают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 эстетику поведения в быту; подтянутость и вежливость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нормой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поведения. Они следят за своей внешностью, за чистотой,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аккуратностью, изяществом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костюма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прически.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Учитывая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важную роль хореографии в физическом и эстетическом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детей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становится понятной целесообразность постоянной реализации данного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2017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2306471"/>
            <a:ext cx="10645805" cy="3643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обучающихся к занятиям хореографическим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искусством, изучить и приобщить их к военно-патриотической культуре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2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2183642"/>
            <a:ext cx="10509327" cy="4034278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в детях интерес к хореографическому искусству.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духовность и эстетический вкус.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сферу обучающихся - зрителей.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 в области хореографического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320770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97" y="521647"/>
            <a:ext cx="11532358" cy="133444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сроки реализации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96" y="2216397"/>
            <a:ext cx="11012509" cy="4198051"/>
          </a:xfrm>
        </p:spPr>
        <p:txBody>
          <a:bodyPr>
            <a:normAutofit fontScale="925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Лекции-беседы 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хореографии, культуре танца.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военно-патриотической культуры танца.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Тестирование, просмотр видео-презентаций, фильмов., обсуждение.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отчётном концерте театра песни и танца «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Сюрприз» хореографического коллектива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5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140</TotalTime>
  <Words>563</Words>
  <Application>Microsoft Office PowerPoint</Application>
  <PresentationFormat>Широкоэкранный</PresentationFormat>
  <Paragraphs>101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Corbel</vt:lpstr>
      <vt:lpstr>Times New Roman</vt:lpstr>
      <vt:lpstr>Wingdings</vt:lpstr>
      <vt:lpstr>Полосы</vt:lpstr>
      <vt:lpstr>Муниципальное автономное образовательное учреждение дополнительного образования «Алтайский районный детско-юношеский центр»                                                                                                   Учебный проект</vt:lpstr>
      <vt:lpstr>Презентация PowerPoint</vt:lpstr>
      <vt:lpstr>Презентация PowerPoint</vt:lpstr>
      <vt:lpstr>Презентация PowerPoint</vt:lpstr>
      <vt:lpstr>Танец - …., </vt:lpstr>
      <vt:lpstr>Занятия хореографией…</vt:lpstr>
      <vt:lpstr>Цель проекта:</vt:lpstr>
      <vt:lpstr>Задачи проекта:</vt:lpstr>
      <vt:lpstr>Формы, сроки реализации проекта </vt:lpstr>
      <vt:lpstr>Этапы реализации танца «мир без войны»</vt:lpstr>
      <vt:lpstr>Вопросы учебной темы:</vt:lpstr>
      <vt:lpstr>Дидактические цели проекта:</vt:lpstr>
      <vt:lpstr>Темы самостоятельных исследований:</vt:lpstr>
      <vt:lpstr>Результаты представления исследований:</vt:lpstr>
      <vt:lpstr>Хореографический номер  «Мир без войны» …</vt:lpstr>
      <vt:lpstr>Презентация PowerPoint</vt:lpstr>
      <vt:lpstr>Презентация PowerPoint</vt:lpstr>
      <vt:lpstr>Хореография:</vt:lpstr>
      <vt:lpstr>Вывод: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i</cp:lastModifiedBy>
  <cp:revision>45</cp:revision>
  <dcterms:created xsi:type="dcterms:W3CDTF">2021-12-04T11:24:32Z</dcterms:created>
  <dcterms:modified xsi:type="dcterms:W3CDTF">2021-12-05T15:48:49Z</dcterms:modified>
</cp:coreProperties>
</file>