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F61"/>
    <a:srgbClr val="EF5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29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58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67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957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06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57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25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4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2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2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0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0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2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2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email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4917221-B77C-44B9-B05C-28150F16D5EE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B991A37-2FF0-4A35-822E-E46BB1115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2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149" y="696035"/>
            <a:ext cx="11027391" cy="1992574"/>
          </a:xfrm>
        </p:spPr>
        <p:txBody>
          <a:bodyPr/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образовательное учреждение дополнительного образования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«Алтайский районный детско-юношеский центр»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sz="3600" dirty="0" smtClean="0">
                <a:solidFill>
                  <a:srgbClr val="EF53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проект</a:t>
            </a:r>
            <a:endParaRPr lang="ru-RU" sz="7200" dirty="0">
              <a:solidFill>
                <a:srgbClr val="EF53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15882" y="3037020"/>
            <a:ext cx="8825658" cy="861420"/>
          </a:xfrm>
        </p:spPr>
        <p:txBody>
          <a:bodyPr>
            <a:normAutofit/>
          </a:bodyPr>
          <a:lstStyle/>
          <a:p>
            <a:pPr algn="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«Манящий восток»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2460" y="44685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Саркисова Екатерина Юрьевна,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учебный год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330" y="2319355"/>
            <a:ext cx="4735773" cy="315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2719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2" y="805219"/>
            <a:ext cx="9717206" cy="738936"/>
          </a:xfrm>
        </p:spPr>
        <p:txBody>
          <a:bodyPr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 сроки проведения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7" y="2402004"/>
            <a:ext cx="9976514" cy="4455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Вводная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на 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восточного танца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истоки, традиции»,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костюм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индивидуальное – сообщения на тему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Танец», «Восточная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стилизованная музыка»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(совмещение музыки: восточная, современная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эстрадная)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сентябрь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октябрь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Тестирование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отгадывание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стиля Востока, образов и стиля Востока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ноябрь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года.</a:t>
            </a:r>
          </a:p>
          <a:p>
            <a:pPr marL="0" indent="0">
              <a:buNone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созданием презентаций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костюм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«Танец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–зеркало души»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январь - март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Постановка танца «Манящий восток»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результатов коллективной работы,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«Манящий восток»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сентябрь - май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181307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УМП: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4842" y="3384645"/>
            <a:ext cx="11627892" cy="3125337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</a:t>
            </a: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танец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Стиль, образ, музыка: «Востока»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танец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 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зеркало </a:t>
            </a: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души»</a:t>
            </a:r>
            <a:endParaRPr lang="ru-RU" sz="3200" dirty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костюм</a:t>
            </a:r>
            <a:r>
              <a:rPr lang="ru-RU" sz="32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25420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6426" y="655092"/>
            <a:ext cx="5967327" cy="28892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02005" y="3407903"/>
            <a:ext cx="5459105" cy="27833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3753" y="1252515"/>
            <a:ext cx="4735774" cy="340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874" y="1009933"/>
            <a:ext cx="10582119" cy="3971499"/>
          </a:xfrm>
        </p:spPr>
        <p:txBody>
          <a:bodyPr/>
          <a:lstStyle/>
          <a:p>
            <a:pPr algn="ctr"/>
            <a:r>
              <a:rPr lang="ru-RU" sz="10000" b="1" dirty="0"/>
              <a:t>СПАСИБО </a:t>
            </a:r>
            <a:r>
              <a:rPr lang="ru-RU" sz="10000" b="1" dirty="0" smtClean="0"/>
              <a:t/>
            </a:r>
            <a:br>
              <a:rPr lang="ru-RU" sz="10000" b="1" dirty="0" smtClean="0"/>
            </a:br>
            <a:r>
              <a:rPr lang="ru-RU" sz="10000" b="1" dirty="0" smtClean="0"/>
              <a:t>ЗА </a:t>
            </a:r>
            <a:r>
              <a:rPr lang="ru-RU" sz="10000" b="1" dirty="0"/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58187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1380" y="623114"/>
            <a:ext cx="8396814" cy="56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6506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924" y="627796"/>
            <a:ext cx="4722124" cy="2937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2168" y="3730956"/>
            <a:ext cx="4353636" cy="24640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4763" y="1269240"/>
            <a:ext cx="5841244" cy="438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1459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21" y="2572603"/>
            <a:ext cx="11068334" cy="4285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48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успешности, демонстрация успехов обучающихся коллектива современного </a:t>
            </a:r>
            <a:r>
              <a:rPr lang="ru-RU" sz="48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эстрадного танца, </a:t>
            </a:r>
            <a:r>
              <a:rPr lang="ru-RU" sz="48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 песни и танца </a:t>
            </a:r>
            <a:r>
              <a:rPr lang="ru-RU" sz="48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«Сюрприз»</a:t>
            </a:r>
            <a:endParaRPr lang="ru-RU" sz="4800" dirty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470" y="1091821"/>
            <a:ext cx="8831816" cy="1569492"/>
          </a:xfrm>
        </p:spPr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учебной темы: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0376" y="3125337"/>
            <a:ext cx="11423176" cy="2511188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стилизованный восточный танец </a:t>
            </a: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влиять на эмоциональное развитие детей</a:t>
            </a: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необходимы для занятий танцами? </a:t>
            </a:r>
            <a:endParaRPr lang="ru-RU" sz="2400" dirty="0" smtClean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 ли дети со стилистикой восточной культуры? 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 </a:t>
            </a:r>
            <a:r>
              <a:rPr lang="ru-RU" sz="24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дети что такое </a:t>
            </a:r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танец»?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16357" y="5745707"/>
            <a:ext cx="7893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предметы: Эстрадный танец. </a:t>
            </a:r>
          </a:p>
          <a:p>
            <a:r>
              <a:rPr lang="ru-RU" sz="24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Обучающиеся 1 старшей группы (13-17 лет)</a:t>
            </a:r>
            <a:endParaRPr lang="ru-RU" sz="2400" dirty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795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559" y="559557"/>
            <a:ext cx="5650172" cy="5677469"/>
          </a:xfrm>
        </p:spPr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1176" y="1173707"/>
            <a:ext cx="5049672" cy="5363570"/>
          </a:xfrm>
        </p:spPr>
        <p:txBody>
          <a:bodyPr/>
          <a:lstStyle/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эстетической культуры;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-практическая реализация имеющихся у обучающихся знания </a:t>
            </a:r>
            <a:r>
              <a:rPr lang="ru-RU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эстрадном танце</a:t>
            </a:r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-приобщение к </a:t>
            </a:r>
            <a:r>
              <a:rPr lang="ru-RU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творчеству </a:t>
            </a:r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восточный танец</a:t>
            </a:r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танцевальных навыков;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-раскрытие творческого потенциала обучающихся;</a:t>
            </a:r>
          </a:p>
          <a:p>
            <a:r>
              <a:rPr lang="ru-RU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-реализация творческих интересов обучающихся;</a:t>
            </a:r>
          </a:p>
        </p:txBody>
      </p:sp>
    </p:spTree>
    <p:extLst>
      <p:ext uri="{BB962C8B-B14F-4D97-AF65-F5344CB8AC3E}">
        <p14:creationId xmlns:p14="http://schemas.microsoft.com/office/powerpoint/2010/main" val="389620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570" y="1105469"/>
            <a:ext cx="5254388" cy="4763068"/>
          </a:xfrm>
        </p:spPr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задачи: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78221" y="1105469"/>
            <a:ext cx="5459104" cy="544545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642F61"/>
                </a:solidFill>
              </a:rPr>
              <a:t>-познакомить детей с особенностями исполнения </a:t>
            </a:r>
            <a:r>
              <a:rPr lang="ru-RU" dirty="0" smtClean="0">
                <a:solidFill>
                  <a:srgbClr val="642F61"/>
                </a:solidFill>
              </a:rPr>
              <a:t>стилизованного эстрадного танца;</a:t>
            </a:r>
            <a:endParaRPr lang="ru-RU" dirty="0">
              <a:solidFill>
                <a:srgbClr val="642F61"/>
              </a:solidFill>
            </a:endParaRPr>
          </a:p>
          <a:p>
            <a:r>
              <a:rPr lang="ru-RU" dirty="0">
                <a:solidFill>
                  <a:srgbClr val="642F61"/>
                </a:solidFill>
              </a:rPr>
              <a:t>-приобщение детей к танцевальному искусству </a:t>
            </a:r>
            <a:r>
              <a:rPr lang="ru-RU" dirty="0" smtClean="0">
                <a:solidFill>
                  <a:srgbClr val="642F61"/>
                </a:solidFill>
              </a:rPr>
              <a:t>народа востока;</a:t>
            </a:r>
            <a:endParaRPr lang="ru-RU" dirty="0">
              <a:solidFill>
                <a:srgbClr val="642F61"/>
              </a:solidFill>
            </a:endParaRPr>
          </a:p>
          <a:p>
            <a:r>
              <a:rPr lang="ru-RU" dirty="0">
                <a:solidFill>
                  <a:srgbClr val="642F61"/>
                </a:solidFill>
              </a:rPr>
              <a:t>-развить танцевальные и музыкальные способности;</a:t>
            </a:r>
          </a:p>
          <a:p>
            <a:r>
              <a:rPr lang="ru-RU" dirty="0">
                <a:solidFill>
                  <a:srgbClr val="642F61"/>
                </a:solidFill>
              </a:rPr>
              <a:t>-научить основам танцевального искусства;</a:t>
            </a:r>
          </a:p>
          <a:p>
            <a:r>
              <a:rPr lang="ru-RU" dirty="0">
                <a:solidFill>
                  <a:srgbClr val="642F61"/>
                </a:solidFill>
              </a:rPr>
              <a:t>-сформировать культуру поведения;</a:t>
            </a:r>
          </a:p>
          <a:p>
            <a:r>
              <a:rPr lang="ru-RU" dirty="0">
                <a:solidFill>
                  <a:srgbClr val="642F61"/>
                </a:solidFill>
              </a:rPr>
              <a:t>-сформировать активную позицию обучающихся в массовых </a:t>
            </a:r>
            <a:r>
              <a:rPr lang="ru-RU" dirty="0" smtClean="0">
                <a:solidFill>
                  <a:srgbClr val="642F61"/>
                </a:solidFill>
              </a:rPr>
              <a:t>мероприятиях </a:t>
            </a:r>
            <a:r>
              <a:rPr lang="ru-RU" dirty="0" err="1" smtClean="0">
                <a:solidFill>
                  <a:srgbClr val="642F61"/>
                </a:solidFill>
              </a:rPr>
              <a:t>ДЮЦа</a:t>
            </a:r>
            <a:r>
              <a:rPr lang="ru-RU" dirty="0" smtClean="0">
                <a:solidFill>
                  <a:srgbClr val="642F61"/>
                </a:solidFill>
              </a:rPr>
              <a:t> </a:t>
            </a:r>
            <a:r>
              <a:rPr lang="ru-RU" dirty="0">
                <a:solidFill>
                  <a:srgbClr val="642F61"/>
                </a:solidFill>
              </a:rPr>
              <a:t>и района</a:t>
            </a:r>
          </a:p>
        </p:txBody>
      </p:sp>
    </p:spTree>
    <p:extLst>
      <p:ext uri="{BB962C8B-B14F-4D97-AF65-F5344CB8AC3E}">
        <p14:creationId xmlns:p14="http://schemas.microsoft.com/office/powerpoint/2010/main" val="4955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628" y="914400"/>
            <a:ext cx="9411400" cy="779879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самостоятельных исследований: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4" y="2511188"/>
            <a:ext cx="11136572" cy="398514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восточного танца </a:t>
            </a:r>
            <a:r>
              <a:rPr lang="ru-RU" sz="40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(сообщения, рефераты по теме</a:t>
            </a:r>
            <a:r>
              <a:rPr lang="ru-RU" sz="40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восточного костюма </a:t>
            </a:r>
            <a:r>
              <a:rPr lang="ru-RU" sz="40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(сообщения, рефераты по теме</a:t>
            </a:r>
            <a:r>
              <a:rPr lang="ru-RU" sz="40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sz="4000" dirty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видеоматериала, </a:t>
            </a:r>
            <a:r>
              <a:rPr lang="ru-RU" sz="4000" dirty="0" smtClean="0">
                <a:solidFill>
                  <a:srgbClr val="642F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</a:t>
            </a:r>
            <a:endParaRPr lang="ru-RU" sz="4000" dirty="0">
              <a:solidFill>
                <a:srgbClr val="642F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52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6" y="536939"/>
            <a:ext cx="10740789" cy="108714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исследований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66" y="2442949"/>
            <a:ext cx="10740789" cy="41079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ученических групп: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«Восточный танец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«Восточный костюм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танцевального номера,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«Танец – зеркало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души»,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 музыкальных композиций (эстрадная, современная, восточная)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танцевальный номер отчётном концерте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театра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танца «Сюрприз».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574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87</TotalTime>
  <Words>400</Words>
  <Application>Microsoft Office PowerPoint</Application>
  <PresentationFormat>Широкоэкранный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Ион (конференц-зал)</vt:lpstr>
      <vt:lpstr>Муниципальное автономное образовательное учреждение дополнительного образования «Алтайский районный детско-юношеский центр»                                                                           Учебный проект</vt:lpstr>
      <vt:lpstr>Презентация PowerPoint</vt:lpstr>
      <vt:lpstr>Презентация PowerPoint</vt:lpstr>
      <vt:lpstr>Цель проекта:</vt:lpstr>
      <vt:lpstr>Вопросы учебной темы: </vt:lpstr>
      <vt:lpstr>Дидактические  цели проекта:</vt:lpstr>
      <vt:lpstr>Методические задачи:</vt:lpstr>
      <vt:lpstr>Темы самостоятельных исследований:</vt:lpstr>
      <vt:lpstr>Результаты представления исследований</vt:lpstr>
      <vt:lpstr>Этапы и сроки проведения проекта:</vt:lpstr>
      <vt:lpstr>Материалы УМП:</vt:lpstr>
      <vt:lpstr>Презентация PowerPoint</vt:lpstr>
      <vt:lpstr>СПАСИБО 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дополнительного образования «Алтайский районный детско-юношеский центр»                                                                           Учебный проект</dc:title>
  <dc:creator>Катюша</dc:creator>
  <cp:lastModifiedBy>i</cp:lastModifiedBy>
  <cp:revision>36</cp:revision>
  <dcterms:created xsi:type="dcterms:W3CDTF">2021-11-30T06:24:14Z</dcterms:created>
  <dcterms:modified xsi:type="dcterms:W3CDTF">2021-12-05T15:47:12Z</dcterms:modified>
</cp:coreProperties>
</file>