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68" d="100"/>
          <a:sy n="68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0%BB%D0%BB%D0%BE%D0%B4%D0%B8,_%D0%9A%D0%B0%D1%80%D0%BB%D0%B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10234" y="641134"/>
            <a:ext cx="75171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Сувениры со всего мира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0233" y="1412153"/>
            <a:ext cx="74650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Отправляясь в путешествие мы, как правило, хотим привезти домой какие-либо памятные вещицы, которые бы освежали воспоминания, ассоциируемые с местами, которые мы посетили. Все мы хотим быть оригинальными и взять что-то по-настоящему особенное и уникальное.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Такие сувениры вы сможете изготовить сами!!!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s://avatars.mds.yandex.net/i?id=2778ab230fcfa3cfc1c755756fa9e8e2_l-5275813-images-thumbs&amp;n=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4907" y="2837266"/>
            <a:ext cx="5367302" cy="35782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58028" y="255599"/>
            <a:ext cx="24320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Япония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6448" y="1057061"/>
            <a:ext cx="7772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Оригами (в переводе с японского «сложенная бумага») — древнее искусство складывания фигурок из бумаги.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Бумага для оригами была изобретена в Китае, а вот первые способы складывания из неё удивительных по красоте фигурок придумали мастера из Японии. В японском языке «Бог» и «бумага» звучат одинаково, «бумага» и «божество» -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>
                <a:solidFill>
                  <a:srgbClr val="585A5A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Международный символ оригами – японский бумажный журавлик, он символизирует долголетие и счастье. Отсюда и появилось поверье: если сделать тысячу журавликов и загадать желание, то оно обязательно исполнится. Подаренный бумажный журавлик являлся священным,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а одариваемому человеку он приносил удачу и счастье.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2943" y="4196382"/>
            <a:ext cx="3928961" cy="23398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27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90362" y="627687"/>
            <a:ext cx="243207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Япония</a:t>
            </a:r>
          </a:p>
          <a:p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0939" y="4063533"/>
            <a:ext cx="4007222" cy="2254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Андрей\Desktop\ладонь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5592" y="2697908"/>
            <a:ext cx="2276371" cy="22763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3340" y="1390001"/>
            <a:ext cx="7557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02122"/>
                </a:solidFill>
                <a:latin typeface="Times New Roman" pitchFamily="18" charset="0"/>
                <a:cs typeface="Times New Roman" pitchFamily="18" charset="0"/>
              </a:rPr>
              <a:t>Наша кругосветка обещает быть жаркой, без веера не обойтись!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202122"/>
                </a:solidFill>
                <a:latin typeface="Times New Roman" pitchFamily="18" charset="0"/>
                <a:cs typeface="Times New Roman" pitchFamily="18" charset="0"/>
              </a:rPr>
              <a:t>Веер — небольшое, складное опахало для создания потока воздуха, овевающего лицо, шею и плечи. Опахало известно на Востоке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202122"/>
                </a:solidFill>
                <a:latin typeface="Times New Roman" pitchFamily="18" charset="0"/>
                <a:cs typeface="Times New Roman" pitchFamily="18" charset="0"/>
              </a:rPr>
              <a:t>ещё с глубокой древности — они изготавливались из пальмовых листьев.</a:t>
            </a:r>
          </a:p>
        </p:txBody>
      </p:sp>
    </p:spTree>
    <p:extLst>
      <p:ext uri="{BB962C8B-B14F-4D97-AF65-F5344CB8AC3E}">
        <p14:creationId xmlns:p14="http://schemas.microsoft.com/office/powerpoint/2010/main" val="313076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90362" y="627687"/>
            <a:ext cx="270522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АФРИКА</a:t>
            </a:r>
          </a:p>
          <a:p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3340" y="1390001"/>
            <a:ext cx="75572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Африканцы создают украшения из стандартных и нестандартных материалов. К первой группе относятся драгоценные камни и металлы, ко второй – перья, зубы, кости и прочие элементы декора, которые у большинства цивилизованных людей вызывают если не ужас, то неприязнь. Если европейцы носят драгоценности, чтобы быть красивее, то африканцы – для ритуальных танцев, отпугивания врагов, для привлечения помощи богов и стихий.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мы сделаем их из бумаги!!!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mirpozitiva.ru/wp-content/uploads/2020/05/izbumagi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4051" y="3849981"/>
            <a:ext cx="3092825" cy="22350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funik.ru/wp-content/uploads/2021/08/77223d8322e16d31cc4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4796" y="3079374"/>
            <a:ext cx="2449828" cy="32652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08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90362" y="627687"/>
            <a:ext cx="234070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Италия</a:t>
            </a:r>
          </a:p>
          <a:p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3340" y="1390001"/>
            <a:ext cx="75572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Приключе́ния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Пино́ккио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Исто́рия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деревя́нной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ку́клы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сказка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tooltip="Коллоди, Карло"/>
              </a:rPr>
              <a:t>Карло Коллоди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классика детской литературы. Главный герой книги — Пиноккио сделанный из дерева мальчик, нос которого увеличивается каждый раз, когда он говорит неправду. Пиноккио стал прототипом нашего Буратино.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Вспомним сказку вместе и сделаем главного героя из картона!!!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5863" y="3176522"/>
            <a:ext cx="4489984" cy="2806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29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90362" y="627687"/>
            <a:ext cx="213866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Египет</a:t>
            </a:r>
          </a:p>
          <a:p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3340" y="1390001"/>
            <a:ext cx="7557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Очевидно, что древние египтяне проводили различные обряды, в которых они перевоплощались в известных богов и богинь, используя маски.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Древние египтяне считали, что, надевая маску и одежды некоего божества, они становятся им и могут использовать его силу.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Сделаем маску сами!!!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905" y="2516554"/>
            <a:ext cx="3276914" cy="21791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6770" y="3606128"/>
            <a:ext cx="3653817" cy="26715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7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58028" y="26999"/>
            <a:ext cx="22247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Россия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98493" y="653649"/>
            <a:ext cx="72479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Оберег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мандала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- символ гармонии и целостности мира.  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Мандалы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появились в Индии. Но есть и наши - славянские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мандалы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называемые в народе «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крестушки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». В славянской традиции существует оберег «Божье око». Славяне верили, что яркий и привлекающий внимание оберег заберет на себя негативную энергию случайного взгляда зашедшего в помещение человека. "Божье око" оберегает  всех жильцов дома от недоброго глаза.</a:t>
            </a:r>
          </a:p>
          <a:p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Самое интересное, что подобные обереги от сглаза встречаются в различных культурах и даже называются одинаково. Подобные изделия можно увидеть в самых разных точках мира, и все они имеют сходное предназначение и делаются по одинаковой технологии.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У каждого из вас должен быть такой оберег!! </a:t>
            </a:r>
          </a:p>
        </p:txBody>
      </p:sp>
      <p:pic>
        <p:nvPicPr>
          <p:cNvPr id="2050" name="Picture 2" descr="https://cs3.livemaster.ru/zhurnalfoto/7/5/5/160501220654755bcf2cfd02d1827b0507965b667cb6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651" y="4289516"/>
            <a:ext cx="2823882" cy="21179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un9-47.userapi.com/s/v1/if2/HmmXWQVBUJikUMaxUePatlNMpJRsiVgauk14WN-kOa4GcTev6cmPjFk2ngfhDCjNRg4pu048L3-lW03bFenmjkwb.jpg?size=604x403&amp;quality=96&amp;type=albu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3509" y="4359605"/>
            <a:ext cx="2964142" cy="19777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064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26692" y="688953"/>
            <a:ext cx="72306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До встречи на занятиях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Picture 2" descr="ÐÐ°ÑÑÐ¸Ð½ÐºÐ¸ Ð¿Ð¾ Ð·Ð°Ð¿ÑÐ¾ÑÑ ÐºÐ°ÑÑÐ¸Ð½ÐºÐ¸ Ð´ÐµÑÐµÐ¹ Ð² Ð»Ð°Ð³ÐµÑ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8572" y="2086599"/>
            <a:ext cx="5527309" cy="27486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00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523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i</cp:lastModifiedBy>
  <cp:revision>31</cp:revision>
  <dcterms:created xsi:type="dcterms:W3CDTF">2013-11-19T05:52:05Z</dcterms:created>
  <dcterms:modified xsi:type="dcterms:W3CDTF">2023-11-16T13:07:44Z</dcterms:modified>
</cp:coreProperties>
</file>