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5" r:id="rId9"/>
    <p:sldId id="267" r:id="rId10"/>
    <p:sldId id="262" r:id="rId11"/>
    <p:sldId id="264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6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462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6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4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2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82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5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7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9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7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7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5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2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5D69E-0849-4C9A-80A7-26E3D55B2A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D1B8E0-C0BB-4964-9B0B-5F8C170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v-oboi.ru/img/gallery/3/thumbs/thumb_l_83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909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093" y="309093"/>
            <a:ext cx="10547797" cy="2031472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ЗДРАВСТВУЙ, ЛЕТО!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0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t-yaz.ru/pars_docs/refs/58/57474/57474_html_7c9b85ec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122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3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clock-sync.com/images/images.fineartamerica.com/images-medium-large/childrens-drawing-summer-landscape-alexei-toiski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0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314/313889/2/img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oboi.city/images/stories/virtuemart/product/d2_098-domik-u-mosta-400kh27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19" y="0"/>
            <a:ext cx="105606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2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7b9/0004c2a8-66189a14/img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5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xn----8sbiecm6bhdx8i.xn--p1ai/sites/default/files/images/uchitelu/diktanti_let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8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4.bp.blogspot.com/-YNSTmc1RmIA/UXA1liipA3I/AAAAAAAAAjE/n66jyw2BBI4/s1600/campo+verde+paisaje+infantil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0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.ytimg.com/vi/nhVlwlvlUKU/maxresdefaul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12192000" cy="6868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4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wallpapertag.com/wallpaper/full/e/8/e/256967-gorgerous-fun-background-1920x108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12192000" cy="6868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s.nashaucheba.ru/tw_files2/urls_3/1728/d-1727006/1727006_html_50ab35e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9" y="0"/>
            <a:ext cx="12249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7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us.123rf.com/450wm/clairev/clairev1105/clairev110500047/9528294-three-cartoon-flowers-on-meadow.jpg?ver=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5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4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Trebuchet MS</vt:lpstr>
      <vt:lpstr>Wingdings 3</vt:lpstr>
      <vt:lpstr>Грань</vt:lpstr>
      <vt:lpstr>ЗДРАВСТВУЙ, ЛЕТО!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ЛЕТО!</dc:title>
  <dc:creator>Никуш Проскурина</dc:creator>
  <cp:lastModifiedBy>i</cp:lastModifiedBy>
  <cp:revision>7</cp:revision>
  <dcterms:created xsi:type="dcterms:W3CDTF">2018-05-07T16:47:54Z</dcterms:created>
  <dcterms:modified xsi:type="dcterms:W3CDTF">2020-10-06T12:28:59Z</dcterms:modified>
</cp:coreProperties>
</file>