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24"/>
  </p:notesMasterIdLst>
  <p:sldIdLst>
    <p:sldId id="288" r:id="rId2"/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9" r:id="rId12"/>
    <p:sldId id="280" r:id="rId13"/>
    <p:sldId id="281" r:id="rId14"/>
    <p:sldId id="272" r:id="rId15"/>
    <p:sldId id="274" r:id="rId16"/>
    <p:sldId id="267" r:id="rId17"/>
    <p:sldId id="282" r:id="rId18"/>
    <p:sldId id="277" r:id="rId19"/>
    <p:sldId id="286" r:id="rId20"/>
    <p:sldId id="285" r:id="rId21"/>
    <p:sldId id="283" r:id="rId22"/>
    <p:sldId id="28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D7B360D3-910A-4208-93B5-F0E1B3F12611}">
          <p14:sldIdLst>
            <p14:sldId id="288"/>
            <p14:sldId id="256"/>
            <p14:sldId id="258"/>
            <p14:sldId id="259"/>
            <p14:sldId id="261"/>
            <p14:sldId id="262"/>
            <p14:sldId id="263"/>
            <p14:sldId id="264"/>
            <p14:sldId id="265"/>
            <p14:sldId id="266"/>
            <p14:sldId id="279"/>
            <p14:sldId id="274"/>
            <p14:sldId id="267"/>
            <p14:sldId id="280"/>
            <p14:sldId id="281"/>
            <p14:sldId id="272"/>
            <p14:sldId id="282"/>
            <p14:sldId id="277"/>
            <p14:sldId id="286"/>
            <p14:sldId id="285"/>
            <p14:sldId id="283"/>
            <p14:sldId id="28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E7ED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1" autoAdjust="0"/>
    <p:restoredTop sz="94670" autoAdjust="0"/>
  </p:normalViewPr>
  <p:slideViewPr>
    <p:cSldViewPr snapToGrid="0">
      <p:cViewPr varScale="1">
        <p:scale>
          <a:sx n="69" d="100"/>
          <a:sy n="69" d="100"/>
        </p:scale>
        <p:origin x="-75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538D34-60C0-441B-ABDB-53132756A657}" type="doc">
      <dgm:prSet loTypeId="urn:microsoft.com/office/officeart/2005/8/layout/radial4" loCatId="relationship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F3974B5-58D8-412B-AC9D-CC041D57FCDE}">
      <dgm:prSet phldrT="[Текст]"/>
      <dgm:spPr/>
      <dgm:t>
        <a:bodyPr/>
        <a:lstStyle/>
        <a:p>
          <a:r>
            <a:rPr lang="ru-RU" b="1" dirty="0" smtClean="0"/>
            <a:t>ТАНЕЦ</a:t>
          </a:r>
          <a:endParaRPr lang="ru-RU" b="1" dirty="0"/>
        </a:p>
      </dgm:t>
    </dgm:pt>
    <dgm:pt modelId="{19D69494-0132-4C99-AF34-5CB3E596142B}" type="parTrans" cxnId="{2E87348D-6458-4609-8BFE-9B3962AD0CDA}">
      <dgm:prSet/>
      <dgm:spPr/>
      <dgm:t>
        <a:bodyPr/>
        <a:lstStyle/>
        <a:p>
          <a:endParaRPr lang="ru-RU"/>
        </a:p>
      </dgm:t>
    </dgm:pt>
    <dgm:pt modelId="{6336C729-8615-4F47-901E-C3C0E0A49888}" type="sibTrans" cxnId="{2E87348D-6458-4609-8BFE-9B3962AD0CDA}">
      <dgm:prSet/>
      <dgm:spPr/>
      <dgm:t>
        <a:bodyPr/>
        <a:lstStyle/>
        <a:p>
          <a:endParaRPr lang="ru-RU"/>
        </a:p>
      </dgm:t>
    </dgm:pt>
    <dgm:pt modelId="{ED247B8B-7613-4B59-BBDA-53B5F669D438}">
      <dgm:prSet phldrT="[Текст]" custT="1"/>
      <dgm:spPr/>
      <dgm:t>
        <a:bodyPr/>
        <a:lstStyle/>
        <a:p>
          <a:r>
            <a:rPr lang="ru-RU" sz="3200" dirty="0" smtClean="0"/>
            <a:t>музыка</a:t>
          </a:r>
          <a:endParaRPr lang="ru-RU" sz="3200" dirty="0"/>
        </a:p>
      </dgm:t>
    </dgm:pt>
    <dgm:pt modelId="{177ABED7-2881-4E1E-B343-1443966485E8}" type="parTrans" cxnId="{51B3FA4F-924B-4D51-9A07-EA1FE4F5731A}">
      <dgm:prSet/>
      <dgm:spPr/>
      <dgm:t>
        <a:bodyPr/>
        <a:lstStyle/>
        <a:p>
          <a:endParaRPr lang="ru-RU"/>
        </a:p>
      </dgm:t>
    </dgm:pt>
    <dgm:pt modelId="{AEF82AEF-10E3-4B95-BB81-71A9885DDA20}" type="sibTrans" cxnId="{51B3FA4F-924B-4D51-9A07-EA1FE4F5731A}">
      <dgm:prSet/>
      <dgm:spPr/>
      <dgm:t>
        <a:bodyPr/>
        <a:lstStyle/>
        <a:p>
          <a:endParaRPr lang="ru-RU"/>
        </a:p>
      </dgm:t>
    </dgm:pt>
    <dgm:pt modelId="{43D3EA12-59F1-487B-A6DE-242B474A78C6}">
      <dgm:prSet phldrT="[Текст]" custT="1"/>
      <dgm:spPr/>
      <dgm:t>
        <a:bodyPr/>
        <a:lstStyle/>
        <a:p>
          <a:r>
            <a:rPr lang="ru-RU" sz="2400" dirty="0" smtClean="0"/>
            <a:t>лексика</a:t>
          </a:r>
          <a:endParaRPr lang="ru-RU" sz="2400" dirty="0"/>
        </a:p>
      </dgm:t>
    </dgm:pt>
    <dgm:pt modelId="{8B0010CE-F098-4356-9B49-B24C3409F7AD}" type="parTrans" cxnId="{977EECB5-3554-4B85-B80A-AEFE4CA4BBD9}">
      <dgm:prSet/>
      <dgm:spPr/>
      <dgm:t>
        <a:bodyPr/>
        <a:lstStyle/>
        <a:p>
          <a:endParaRPr lang="ru-RU"/>
        </a:p>
      </dgm:t>
    </dgm:pt>
    <dgm:pt modelId="{1D8447D6-E58F-4151-9E27-F34E5F3870EE}" type="sibTrans" cxnId="{977EECB5-3554-4B85-B80A-AEFE4CA4BBD9}">
      <dgm:prSet/>
      <dgm:spPr/>
      <dgm:t>
        <a:bodyPr/>
        <a:lstStyle/>
        <a:p>
          <a:endParaRPr lang="ru-RU"/>
        </a:p>
      </dgm:t>
    </dgm:pt>
    <dgm:pt modelId="{87ED3D7D-475A-44BD-BB80-A2507CE5A5FA}">
      <dgm:prSet phldrT="[Текст]" custT="1"/>
      <dgm:spPr/>
      <dgm:t>
        <a:bodyPr/>
        <a:lstStyle/>
        <a:p>
          <a:r>
            <a:rPr lang="ru-RU" sz="3200" dirty="0" smtClean="0"/>
            <a:t>костюм</a:t>
          </a:r>
          <a:endParaRPr lang="ru-RU" sz="3200" dirty="0"/>
        </a:p>
      </dgm:t>
    </dgm:pt>
    <dgm:pt modelId="{E1C0C1BE-A35C-422B-B09B-C9A5773EB111}" type="parTrans" cxnId="{57249B5E-39E4-49A9-8E06-6FA4A343E983}">
      <dgm:prSet/>
      <dgm:spPr/>
      <dgm:t>
        <a:bodyPr/>
        <a:lstStyle/>
        <a:p>
          <a:endParaRPr lang="ru-RU"/>
        </a:p>
      </dgm:t>
    </dgm:pt>
    <dgm:pt modelId="{84D059AE-C813-43CD-8BDC-A7376C04CADF}" type="sibTrans" cxnId="{57249B5E-39E4-49A9-8E06-6FA4A343E983}">
      <dgm:prSet/>
      <dgm:spPr/>
      <dgm:t>
        <a:bodyPr/>
        <a:lstStyle/>
        <a:p>
          <a:endParaRPr lang="ru-RU"/>
        </a:p>
      </dgm:t>
    </dgm:pt>
    <dgm:pt modelId="{AAA52B72-BB36-4FE2-8FBB-78C6BD67E908}" type="pres">
      <dgm:prSet presAssocID="{92538D34-60C0-441B-ABDB-53132756A65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82A12D-0F0E-448C-977A-079F169BF6C8}" type="pres">
      <dgm:prSet presAssocID="{9F3974B5-58D8-412B-AC9D-CC041D57FCDE}" presName="centerShape" presStyleLbl="node0" presStyleIdx="0" presStyleCnt="1" custScaleX="119869" custScaleY="120667"/>
      <dgm:spPr/>
      <dgm:t>
        <a:bodyPr/>
        <a:lstStyle/>
        <a:p>
          <a:endParaRPr lang="ru-RU"/>
        </a:p>
      </dgm:t>
    </dgm:pt>
    <dgm:pt modelId="{707E5469-1C7D-48CB-B7F9-0E5CCC22654E}" type="pres">
      <dgm:prSet presAssocID="{177ABED7-2881-4E1E-B343-1443966485E8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9E56DDDB-BF7C-43F2-975D-6FCC8709C6C6}" type="pres">
      <dgm:prSet presAssocID="{ED247B8B-7613-4B59-BBDA-53B5F669D438}" presName="node" presStyleLbl="node1" presStyleIdx="0" presStyleCnt="3" custScaleX="111275" custScaleY="138635" custRadScaleRad="129003" custRadScaleInc="-5625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DADC06AC-57A6-4F44-B05A-8D2A5B5454FA}" type="pres">
      <dgm:prSet presAssocID="{8B0010CE-F098-4356-9B49-B24C3409F7AD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7E3EC18C-79D1-454C-BD67-9F2D9880789A}" type="pres">
      <dgm:prSet presAssocID="{43D3EA12-59F1-487B-A6DE-242B474A78C6}" presName="node" presStyleLbl="node1" presStyleIdx="1" presStyleCnt="3" custScaleX="99699" custScaleY="10841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F4A3656-7860-484D-9E9A-55F54509DB7D}" type="pres">
      <dgm:prSet presAssocID="{E1C0C1BE-A35C-422B-B09B-C9A5773EB111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339A5D0C-AC14-45FB-8E3E-6A55804FDA72}" type="pres">
      <dgm:prSet presAssocID="{87ED3D7D-475A-44BD-BB80-A2507CE5A5FA}" presName="node" presStyleLbl="node1" presStyleIdx="2" presStyleCnt="3" custScaleX="118589" custScaleY="145134" custRadScaleRad="117248" custRadScaleInc="5717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3628099C-91A1-407D-B288-375728941632}" type="presOf" srcId="{8B0010CE-F098-4356-9B49-B24C3409F7AD}" destId="{DADC06AC-57A6-4F44-B05A-8D2A5B5454FA}" srcOrd="0" destOrd="0" presId="urn:microsoft.com/office/officeart/2005/8/layout/radial4"/>
    <dgm:cxn modelId="{FCFD40A0-FC42-4E2A-86CA-6633CC5C8AC9}" type="presOf" srcId="{177ABED7-2881-4E1E-B343-1443966485E8}" destId="{707E5469-1C7D-48CB-B7F9-0E5CCC22654E}" srcOrd="0" destOrd="0" presId="urn:microsoft.com/office/officeart/2005/8/layout/radial4"/>
    <dgm:cxn modelId="{51B3FA4F-924B-4D51-9A07-EA1FE4F5731A}" srcId="{9F3974B5-58D8-412B-AC9D-CC041D57FCDE}" destId="{ED247B8B-7613-4B59-BBDA-53B5F669D438}" srcOrd="0" destOrd="0" parTransId="{177ABED7-2881-4E1E-B343-1443966485E8}" sibTransId="{AEF82AEF-10E3-4B95-BB81-71A9885DDA20}"/>
    <dgm:cxn modelId="{977EECB5-3554-4B85-B80A-AEFE4CA4BBD9}" srcId="{9F3974B5-58D8-412B-AC9D-CC041D57FCDE}" destId="{43D3EA12-59F1-487B-A6DE-242B474A78C6}" srcOrd="1" destOrd="0" parTransId="{8B0010CE-F098-4356-9B49-B24C3409F7AD}" sibTransId="{1D8447D6-E58F-4151-9E27-F34E5F3870EE}"/>
    <dgm:cxn modelId="{8A21A3BA-23F2-44E2-B924-97D8C038FA93}" type="presOf" srcId="{9F3974B5-58D8-412B-AC9D-CC041D57FCDE}" destId="{DC82A12D-0F0E-448C-977A-079F169BF6C8}" srcOrd="0" destOrd="0" presId="urn:microsoft.com/office/officeart/2005/8/layout/radial4"/>
    <dgm:cxn modelId="{8F503772-9A03-473A-9EB0-29A742634B83}" type="presOf" srcId="{E1C0C1BE-A35C-422B-B09B-C9A5773EB111}" destId="{5F4A3656-7860-484D-9E9A-55F54509DB7D}" srcOrd="0" destOrd="0" presId="urn:microsoft.com/office/officeart/2005/8/layout/radial4"/>
    <dgm:cxn modelId="{7B0ED9E9-E10A-46B3-8FFE-C268EA8174FE}" type="presOf" srcId="{87ED3D7D-475A-44BD-BB80-A2507CE5A5FA}" destId="{339A5D0C-AC14-45FB-8E3E-6A55804FDA72}" srcOrd="0" destOrd="0" presId="urn:microsoft.com/office/officeart/2005/8/layout/radial4"/>
    <dgm:cxn modelId="{C6943B06-BC0F-4FDB-8232-F9487CAB14F0}" type="presOf" srcId="{43D3EA12-59F1-487B-A6DE-242B474A78C6}" destId="{7E3EC18C-79D1-454C-BD67-9F2D9880789A}" srcOrd="0" destOrd="0" presId="urn:microsoft.com/office/officeart/2005/8/layout/radial4"/>
    <dgm:cxn modelId="{57249B5E-39E4-49A9-8E06-6FA4A343E983}" srcId="{9F3974B5-58D8-412B-AC9D-CC041D57FCDE}" destId="{87ED3D7D-475A-44BD-BB80-A2507CE5A5FA}" srcOrd="2" destOrd="0" parTransId="{E1C0C1BE-A35C-422B-B09B-C9A5773EB111}" sibTransId="{84D059AE-C813-43CD-8BDC-A7376C04CADF}"/>
    <dgm:cxn modelId="{F51088E4-8FEC-44B4-BBB6-5DF7ACF45CF4}" type="presOf" srcId="{ED247B8B-7613-4B59-BBDA-53B5F669D438}" destId="{9E56DDDB-BF7C-43F2-975D-6FCC8709C6C6}" srcOrd="0" destOrd="0" presId="urn:microsoft.com/office/officeart/2005/8/layout/radial4"/>
    <dgm:cxn modelId="{2E87348D-6458-4609-8BFE-9B3962AD0CDA}" srcId="{92538D34-60C0-441B-ABDB-53132756A657}" destId="{9F3974B5-58D8-412B-AC9D-CC041D57FCDE}" srcOrd="0" destOrd="0" parTransId="{19D69494-0132-4C99-AF34-5CB3E596142B}" sibTransId="{6336C729-8615-4F47-901E-C3C0E0A49888}"/>
    <dgm:cxn modelId="{428C764A-53EB-4099-82E8-0699927B7DBA}" type="presOf" srcId="{92538D34-60C0-441B-ABDB-53132756A657}" destId="{AAA52B72-BB36-4FE2-8FBB-78C6BD67E908}" srcOrd="0" destOrd="0" presId="urn:microsoft.com/office/officeart/2005/8/layout/radial4"/>
    <dgm:cxn modelId="{278A1C69-9F1B-46A3-A50B-C270A4B2539D}" type="presParOf" srcId="{AAA52B72-BB36-4FE2-8FBB-78C6BD67E908}" destId="{DC82A12D-0F0E-448C-977A-079F169BF6C8}" srcOrd="0" destOrd="0" presId="urn:microsoft.com/office/officeart/2005/8/layout/radial4"/>
    <dgm:cxn modelId="{20DF39BF-9BBD-4D7F-ACC2-EFDC4DE218C4}" type="presParOf" srcId="{AAA52B72-BB36-4FE2-8FBB-78C6BD67E908}" destId="{707E5469-1C7D-48CB-B7F9-0E5CCC22654E}" srcOrd="1" destOrd="0" presId="urn:microsoft.com/office/officeart/2005/8/layout/radial4"/>
    <dgm:cxn modelId="{57422765-1BFA-448D-B6BA-010E7CE93B00}" type="presParOf" srcId="{AAA52B72-BB36-4FE2-8FBB-78C6BD67E908}" destId="{9E56DDDB-BF7C-43F2-975D-6FCC8709C6C6}" srcOrd="2" destOrd="0" presId="urn:microsoft.com/office/officeart/2005/8/layout/radial4"/>
    <dgm:cxn modelId="{458D4E47-10AD-4D25-95C7-2800D4502FF1}" type="presParOf" srcId="{AAA52B72-BB36-4FE2-8FBB-78C6BD67E908}" destId="{DADC06AC-57A6-4F44-B05A-8D2A5B5454FA}" srcOrd="3" destOrd="0" presId="urn:microsoft.com/office/officeart/2005/8/layout/radial4"/>
    <dgm:cxn modelId="{53B4532C-60D3-4915-8FCC-6F899C4CEF65}" type="presParOf" srcId="{AAA52B72-BB36-4FE2-8FBB-78C6BD67E908}" destId="{7E3EC18C-79D1-454C-BD67-9F2D9880789A}" srcOrd="4" destOrd="0" presId="urn:microsoft.com/office/officeart/2005/8/layout/radial4"/>
    <dgm:cxn modelId="{4CB52AD7-B956-4036-B3DF-0D64A276B3EB}" type="presParOf" srcId="{AAA52B72-BB36-4FE2-8FBB-78C6BD67E908}" destId="{5F4A3656-7860-484D-9E9A-55F54509DB7D}" srcOrd="5" destOrd="0" presId="urn:microsoft.com/office/officeart/2005/8/layout/radial4"/>
    <dgm:cxn modelId="{CA7F22B0-DA3A-4028-AB1D-766344BF3B30}" type="presParOf" srcId="{AAA52B72-BB36-4FE2-8FBB-78C6BD67E908}" destId="{339A5D0C-AC14-45FB-8E3E-6A55804FDA72}" srcOrd="6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2A12D-0F0E-448C-977A-079F169BF6C8}">
      <dsp:nvSpPr>
        <dsp:cNvPr id="0" name=""/>
        <dsp:cNvSpPr/>
      </dsp:nvSpPr>
      <dsp:spPr>
        <a:xfrm>
          <a:off x="4372983" y="2424204"/>
          <a:ext cx="2756539" cy="277489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b="1" kern="1200" dirty="0" smtClean="0"/>
            <a:t>ТАНЕЦ</a:t>
          </a:r>
          <a:endParaRPr lang="ru-RU" sz="4700" b="1" kern="1200" dirty="0"/>
        </a:p>
      </dsp:txBody>
      <dsp:txXfrm>
        <a:off x="4776669" y="2830577"/>
        <a:ext cx="1949167" cy="1962144"/>
      </dsp:txXfrm>
    </dsp:sp>
    <dsp:sp modelId="{707E5469-1C7D-48CB-B7F9-0E5CCC22654E}">
      <dsp:nvSpPr>
        <dsp:cNvPr id="0" name=""/>
        <dsp:cNvSpPr/>
      </dsp:nvSpPr>
      <dsp:spPr>
        <a:xfrm rot="10874748">
          <a:off x="1857429" y="3425129"/>
          <a:ext cx="2377798" cy="65539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56DDDB-BF7C-43F2-975D-6FCC8709C6C6}">
      <dsp:nvSpPr>
        <dsp:cNvPr id="0" name=""/>
        <dsp:cNvSpPr/>
      </dsp:nvSpPr>
      <dsp:spPr>
        <a:xfrm>
          <a:off x="642228" y="2515504"/>
          <a:ext cx="2430963" cy="24229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музыка</a:t>
          </a:r>
          <a:endParaRPr lang="ru-RU" sz="3200" kern="1200" dirty="0"/>
        </a:p>
      </dsp:txBody>
      <dsp:txXfrm>
        <a:off x="998234" y="2870336"/>
        <a:ext cx="1718951" cy="1713282"/>
      </dsp:txXfrm>
    </dsp:sp>
    <dsp:sp modelId="{DADC06AC-57A6-4F44-B05A-8D2A5B5454FA}">
      <dsp:nvSpPr>
        <dsp:cNvPr id="0" name=""/>
        <dsp:cNvSpPr/>
      </dsp:nvSpPr>
      <dsp:spPr>
        <a:xfrm rot="16200000">
          <a:off x="4980393" y="1235918"/>
          <a:ext cx="1541718" cy="65539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1825086"/>
            <a:satOff val="608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3EC18C-79D1-454C-BD67-9F2D9880789A}">
      <dsp:nvSpPr>
        <dsp:cNvPr id="0" name=""/>
        <dsp:cNvSpPr/>
      </dsp:nvSpPr>
      <dsp:spPr>
        <a:xfrm>
          <a:off x="4662218" y="-154654"/>
          <a:ext cx="2178069" cy="1894821"/>
        </a:xfrm>
        <a:prstGeom prst="ellipse">
          <a:avLst/>
        </a:prstGeom>
        <a:solidFill>
          <a:schemeClr val="accent4">
            <a:hueOff val="-1825086"/>
            <a:satOff val="6087"/>
            <a:lumOff val="9608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лексика</a:t>
          </a:r>
          <a:endParaRPr lang="ru-RU" sz="2400" kern="1200" dirty="0"/>
        </a:p>
      </dsp:txBody>
      <dsp:txXfrm>
        <a:off x="4981189" y="122836"/>
        <a:ext cx="1540127" cy="1339841"/>
      </dsp:txXfrm>
    </dsp:sp>
    <dsp:sp modelId="{5F4A3656-7860-484D-9E9A-55F54509DB7D}">
      <dsp:nvSpPr>
        <dsp:cNvPr id="0" name=""/>
        <dsp:cNvSpPr/>
      </dsp:nvSpPr>
      <dsp:spPr>
        <a:xfrm rot="21558156">
          <a:off x="7248210" y="3453300"/>
          <a:ext cx="2042448" cy="65539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3650173"/>
            <a:satOff val="12174"/>
            <a:lumOff val="192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9A5D0C-AC14-45FB-8E3E-6A55804FDA72}">
      <dsp:nvSpPr>
        <dsp:cNvPr id="0" name=""/>
        <dsp:cNvSpPr/>
      </dsp:nvSpPr>
      <dsp:spPr>
        <a:xfrm>
          <a:off x="7995208" y="2500301"/>
          <a:ext cx="2590748" cy="2536530"/>
        </a:xfrm>
        <a:prstGeom prst="ellipse">
          <a:avLst/>
        </a:prstGeom>
        <a:solidFill>
          <a:schemeClr val="accent4">
            <a:hueOff val="-3650173"/>
            <a:satOff val="12174"/>
            <a:lumOff val="19216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костюм</a:t>
          </a:r>
          <a:endParaRPr lang="ru-RU" sz="3200" kern="1200" dirty="0"/>
        </a:p>
      </dsp:txBody>
      <dsp:txXfrm>
        <a:off x="8374614" y="2871767"/>
        <a:ext cx="1831936" cy="1793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D27C5-82EF-4356-8BC7-041D6E1DEC9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6B74D-D8A6-407F-8D62-B60FD63AC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6825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026B-DE31-48CB-AF49-FC64531FD7B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8D2D-EB5D-48B8-AF49-AC20426952D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8411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026B-DE31-48CB-AF49-FC64531FD7B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8D2D-EB5D-48B8-AF49-AC20426952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853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026B-DE31-48CB-AF49-FC64531FD7B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8D2D-EB5D-48B8-AF49-AC20426952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7443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026B-DE31-48CB-AF49-FC64531FD7B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8D2D-EB5D-48B8-AF49-AC20426952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389457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026B-DE31-48CB-AF49-FC64531FD7B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8D2D-EB5D-48B8-AF49-AC20426952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4013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026B-DE31-48CB-AF49-FC64531FD7B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8D2D-EB5D-48B8-AF49-AC20426952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486317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026B-DE31-48CB-AF49-FC64531FD7B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8D2D-EB5D-48B8-AF49-AC20426952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1328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026B-DE31-48CB-AF49-FC64531FD7B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8D2D-EB5D-48B8-AF49-AC20426952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521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026B-DE31-48CB-AF49-FC64531FD7B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8D2D-EB5D-48B8-AF49-AC20426952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915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026B-DE31-48CB-AF49-FC64531FD7B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8D2D-EB5D-48B8-AF49-AC20426952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532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026B-DE31-48CB-AF49-FC64531FD7B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8D2D-EB5D-48B8-AF49-AC20426952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4565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026B-DE31-48CB-AF49-FC64531FD7B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8D2D-EB5D-48B8-AF49-AC20426952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689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026B-DE31-48CB-AF49-FC64531FD7B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8D2D-EB5D-48B8-AF49-AC20426952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146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026B-DE31-48CB-AF49-FC64531FD7B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8D2D-EB5D-48B8-AF49-AC20426952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716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026B-DE31-48CB-AF49-FC64531FD7B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8D2D-EB5D-48B8-AF49-AC20426952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135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026B-DE31-48CB-AF49-FC64531FD7B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8D2D-EB5D-48B8-AF49-AC20426952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0139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026B-DE31-48CB-AF49-FC64531FD7B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8D2D-EB5D-48B8-AF49-AC20426952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707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DB026B-DE31-48CB-AF49-FC64531FD7B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F248D2D-EB5D-48B8-AF49-AC20426952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29166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60876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 smtClean="0">
                <a:solidFill>
                  <a:srgbClr val="FFFF00"/>
                </a:solidFill>
                <a:latin typeface="Bookman Old Style" pitchFamily="18" charset="0"/>
              </a:rPr>
              <a:t>Клиновицкая</a:t>
            </a:r>
            <a:r>
              <a:rPr lang="ru-RU" sz="4000" b="1" dirty="0" smtClean="0">
                <a:solidFill>
                  <a:srgbClr val="FFFF00"/>
                </a:solidFill>
                <a:latin typeface="Bookman Old Style" pitchFamily="18" charset="0"/>
              </a:rPr>
              <a:t> Надежда </a:t>
            </a:r>
            <a:r>
              <a:rPr lang="ru-RU" sz="4000" b="1" dirty="0" err="1" smtClean="0">
                <a:solidFill>
                  <a:srgbClr val="FFFF00"/>
                </a:solidFill>
                <a:latin typeface="Bookman Old Style" pitchFamily="18" charset="0"/>
              </a:rPr>
              <a:t>сергеевна</a:t>
            </a:r>
            <a:endParaRPr lang="ru-RU" sz="40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357430"/>
            <a:ext cx="11391941" cy="4098306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  <a:buNone/>
            </a:pPr>
            <a:r>
              <a:rPr lang="ru-RU" sz="3200" b="1" dirty="0" smtClean="0">
                <a:solidFill>
                  <a:srgbClr val="00B0F0"/>
                </a:solidFill>
                <a:latin typeface="Bookman Old Style" pitchFamily="18" charset="0"/>
              </a:rPr>
              <a:t>Педагог дополнительного образования</a:t>
            </a:r>
          </a:p>
          <a:p>
            <a:pPr>
              <a:lnSpc>
                <a:spcPct val="250000"/>
              </a:lnSpc>
              <a:buNone/>
            </a:pPr>
            <a:r>
              <a:rPr lang="ru-RU" sz="3200" b="1" dirty="0" smtClean="0">
                <a:solidFill>
                  <a:srgbClr val="00B0F0"/>
                </a:solidFill>
                <a:latin typeface="Bookman Old Style" pitchFamily="18" charset="0"/>
              </a:rPr>
              <a:t>Алтайский районный детско-юношеский центр</a:t>
            </a:r>
            <a:endParaRPr lang="ru-RU" sz="3200" b="1" dirty="0">
              <a:solidFill>
                <a:srgbClr val="00B0F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"/>
            <a:ext cx="11887200" cy="1447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Организация постановочного процесса</a:t>
            </a:r>
            <a:endParaRPr lang="ru-RU" sz="32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0040" y="1371600"/>
          <a:ext cx="11582399" cy="504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076191822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508" y="773724"/>
            <a:ext cx="10882532" cy="14771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«Лягушата»</a:t>
            </a:r>
            <a:endParaRPr lang="ru-RU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56" y="1947552"/>
            <a:ext cx="8989621" cy="427511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292" y="611293"/>
            <a:ext cx="8534400" cy="11819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«Весёлый </a:t>
            </a:r>
            <a:b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оркестр»</a:t>
            </a:r>
            <a:endParaRPr lang="ru-RU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480" y="164252"/>
            <a:ext cx="6197600" cy="6541348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они (22) [Ширина 1024 Высота 768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96240"/>
            <a:ext cx="11292840" cy="62331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87680"/>
            <a:ext cx="8502332" cy="114300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Bookman Old Style" pitchFamily="18" charset="0"/>
              </a:rPr>
              <a:t>«Чуть </a:t>
            </a:r>
            <a:r>
              <a:rPr lang="ru-RU" sz="4000" b="1" dirty="0" err="1" smtClean="0">
                <a:solidFill>
                  <a:srgbClr val="FFFF00"/>
                </a:solidFill>
                <a:latin typeface="Bookman Old Style" pitchFamily="18" charset="0"/>
              </a:rPr>
              <a:t>помедленее</a:t>
            </a:r>
            <a:r>
              <a:rPr lang="ru-RU" sz="4000" b="1" dirty="0" smtClean="0">
                <a:solidFill>
                  <a:srgbClr val="FFFF00"/>
                </a:solidFill>
                <a:latin typeface="Bookman Old Style" pitchFamily="18" charset="0"/>
              </a:rPr>
              <a:t>, кони»</a:t>
            </a:r>
            <a:endParaRPr lang="ru-RU" sz="40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кони (27) [Ширина 1024 Высота 768]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91840" y="1447800"/>
            <a:ext cx="8656668" cy="5166360"/>
          </a:xfrm>
          <a:prstGeom prst="rect">
            <a:avLst/>
          </a:prstGeom>
        </p:spPr>
      </p:pic>
      <p:pic>
        <p:nvPicPr>
          <p:cNvPr id="7" name="Рисунок 6" descr="кони (15) [Ширина 1024 Высота 768]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9081" y="297102"/>
            <a:ext cx="4862300" cy="3893897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 4  (12)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77240" y="289560"/>
            <a:ext cx="10530840" cy="62941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292" y="753533"/>
            <a:ext cx="8534400" cy="86190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Bookman Old Style" pitchFamily="18" charset="0"/>
              </a:rPr>
              <a:t>«Венский Вальс»</a:t>
            </a:r>
            <a:endParaRPr lang="ru-RU" sz="40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geВАЫАВtImage.jpeg"/>
          <p:cNvPicPr>
            <a:picLocks noChangeAspect="1"/>
          </p:cNvPicPr>
          <p:nvPr/>
        </p:nvPicPr>
        <p:blipFill>
          <a:blip r:embed="rId2" cstate="print"/>
          <a:srcRect r="-91"/>
          <a:stretch>
            <a:fillRect/>
          </a:stretch>
        </p:blipFill>
        <p:spPr>
          <a:xfrm>
            <a:off x="426720" y="274320"/>
            <a:ext cx="11308080" cy="62941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840" y="448733"/>
            <a:ext cx="11003280" cy="92286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Bookman Old Style" pitchFamily="18" charset="0"/>
              </a:rPr>
              <a:t>      «Танго в Небе»</a:t>
            </a:r>
            <a:endParaRPr lang="ru-RU" sz="4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732" y="372533"/>
            <a:ext cx="8534400" cy="107526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Bookman Old Style" pitchFamily="18" charset="0"/>
              </a:rPr>
              <a:t>«Калинка»</a:t>
            </a:r>
            <a:endParaRPr lang="ru-RU" sz="40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5122" name="Picture 2" descr="H:\калинка (4) [Ширина 1024 Высота 768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360" y="1612914"/>
            <a:ext cx="7117080" cy="5031725"/>
          </a:xfrm>
          <a:prstGeom prst="rect">
            <a:avLst/>
          </a:prstGeom>
          <a:noFill/>
        </p:spPr>
      </p:pic>
      <p:pic>
        <p:nvPicPr>
          <p:cNvPr id="4" name="Содержимое 3" descr="А 4  (16)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654041" y="655320"/>
            <a:ext cx="6537960" cy="5230495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9532" y="228601"/>
            <a:ext cx="8534400" cy="92963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Bookman Old Style" pitchFamily="18" charset="0"/>
              </a:rPr>
              <a:t>«Катюша»</a:t>
            </a:r>
            <a:endParaRPr lang="ru-RU" sz="40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 descr="IMG_9122 [Ширина 1024 Высота 768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219200"/>
            <a:ext cx="9890759" cy="5440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692" y="1"/>
            <a:ext cx="11492548" cy="126492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Bookman Old Style" pitchFamily="18" charset="0"/>
              </a:rPr>
              <a:t>«Вечная Любовь»</a:t>
            </a:r>
            <a:endParaRPr lang="ru-RU" sz="40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 descr="1 (11) [Ширина 1024 Высота 768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07720" y="1219200"/>
            <a:ext cx="10607040" cy="5349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223" y="685799"/>
            <a:ext cx="11989777" cy="4492870"/>
          </a:xfrm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b="1" u="sng" dirty="0">
                <a:solidFill>
                  <a:srgbClr val="FFFF00"/>
                </a:solidFill>
                <a:latin typeface="Bookman Old Style" panose="02050604050505020204" pitchFamily="18" charset="0"/>
              </a:rPr>
              <a:t>«Духовно-нравственное </a:t>
            </a:r>
            <a:r>
              <a:rPr lang="ru-RU" b="1" u="sng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/>
            </a:r>
            <a:br>
              <a:rPr lang="ru-RU" b="1" u="sng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ru-RU" b="1" u="sng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и </a:t>
            </a:r>
            <a:r>
              <a:rPr lang="ru-RU" b="1" u="sng" dirty="0">
                <a:solidFill>
                  <a:srgbClr val="FFFF00"/>
                </a:solidFill>
                <a:latin typeface="Bookman Old Style" panose="02050604050505020204" pitchFamily="18" charset="0"/>
              </a:rPr>
              <a:t>эстетическое  воспитание </a:t>
            </a:r>
            <a:r>
              <a:rPr lang="ru-RU" b="1" u="sng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/>
            </a:r>
            <a:br>
              <a:rPr lang="ru-RU" b="1" u="sng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ru-RU" b="1" u="sng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детей </a:t>
            </a:r>
            <a:r>
              <a:rPr lang="ru-RU" b="1" u="sng" dirty="0">
                <a:solidFill>
                  <a:srgbClr val="FFFF00"/>
                </a:solidFill>
                <a:latin typeface="Bookman Old Style" panose="02050604050505020204" pitchFamily="18" charset="0"/>
              </a:rPr>
              <a:t>и подростков </a:t>
            </a:r>
            <a:r>
              <a:rPr lang="ru-RU" b="1" u="sng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/>
            </a:r>
            <a:br>
              <a:rPr lang="ru-RU" b="1" u="sng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ru-RU" b="1" u="sng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средствами </a:t>
            </a:r>
            <a:r>
              <a:rPr lang="ru-RU" b="1" u="sng" dirty="0">
                <a:solidFill>
                  <a:srgbClr val="FFFF00"/>
                </a:solidFill>
                <a:latin typeface="Bookman Old Style" panose="02050604050505020204" pitchFamily="18" charset="0"/>
              </a:rPr>
              <a:t>хореографии»</a:t>
            </a:r>
            <a:endParaRPr lang="ru-RU" u="sng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2249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3" descr="DSC_0529 [Ширина 1024 Высота 768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" y="1306285"/>
            <a:ext cx="6446520" cy="4792089"/>
          </a:xfrm>
          <a:prstGeom prst="rect">
            <a:avLst/>
          </a:prstGeom>
        </p:spPr>
      </p:pic>
      <p:pic>
        <p:nvPicPr>
          <p:cNvPr id="5" name="Рисунок 4" descr="2019-05-19-21-52-2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61860" y="1132510"/>
            <a:ext cx="4297680" cy="26781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82881"/>
            <a:ext cx="10669588" cy="74675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Концертная деятельность</a:t>
            </a:r>
            <a:endParaRPr lang="ru-RU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6" name="Содержимое 3" descr="мл гр 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202680" y="3074364"/>
            <a:ext cx="5989320" cy="3341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082" y="247841"/>
            <a:ext cx="11309866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Социально – педагогический проект «</a:t>
            </a:r>
            <a:r>
              <a:rPr lang="ru-RU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Лебединная</a:t>
            </a:r>
            <a:r>
              <a:rPr lang="ru-RU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верность»</a:t>
            </a:r>
            <a:br>
              <a:rPr lang="ru-RU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endParaRPr lang="ru-RU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11079" y="1294409"/>
            <a:ext cx="11404869" cy="5438899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 3 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81000" y="213360"/>
            <a:ext cx="11369040" cy="63855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2303" y="5417721"/>
            <a:ext cx="10378440" cy="1341120"/>
          </a:xfrm>
          <a:effectLst>
            <a:softEdge rad="317500"/>
          </a:effectLst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Bookman Old Style" pitchFamily="18" charset="0"/>
              </a:rPr>
              <a:t>«Спасибо за внимание»</a:t>
            </a:r>
            <a:endParaRPr lang="ru-RU" sz="5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330" y="193431"/>
            <a:ext cx="1124536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4400" b="1" dirty="0" smtClean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«</a:t>
            </a:r>
            <a:r>
              <a:rPr lang="ru-RU" sz="4400" b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Трудно представить себе лучший метод воспитания, чем тот, который открыт и проверен опытом веков; он может быть выражен в двух положениях: гимнастика для тела и </a:t>
            </a:r>
            <a:endParaRPr lang="ru-RU" sz="4400" b="1" dirty="0" smtClean="0">
              <a:solidFill>
                <a:srgbClr val="FFFF00"/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4400" b="1" dirty="0" smtClean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музыка </a:t>
            </a:r>
            <a:r>
              <a:rPr lang="ru-RU" sz="4400" b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для души</a:t>
            </a:r>
            <a:r>
              <a:rPr lang="ru-RU" sz="4400" b="1" dirty="0" smtClean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».</a:t>
            </a:r>
          </a:p>
          <a:p>
            <a:pPr algn="r">
              <a:spcAft>
                <a:spcPts val="0"/>
              </a:spcAft>
            </a:pPr>
            <a:r>
              <a:rPr lang="ru-RU" sz="4400" b="1" dirty="0" smtClean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</a:p>
          <a:p>
            <a:pPr algn="r">
              <a:spcAft>
                <a:spcPts val="0"/>
              </a:spcAft>
            </a:pPr>
            <a:r>
              <a:rPr lang="ru-RU" sz="4400" b="1" dirty="0" smtClean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Платон</a:t>
            </a:r>
            <a:endParaRPr lang="ru-RU" sz="4400" b="1" dirty="0">
              <a:solidFill>
                <a:srgbClr val="FFFF0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31454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862" y="228601"/>
            <a:ext cx="11430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Педагогические условия </a:t>
            </a:r>
            <a:r>
              <a:rPr lang="ru-RU" sz="3200" b="1" dirty="0" smtClean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нравственного и эстетического  </a:t>
            </a:r>
            <a:r>
              <a:rPr lang="ru-RU" sz="3200" b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воспитания </a:t>
            </a:r>
            <a:r>
              <a:rPr lang="ru-RU" sz="3200" b="1" dirty="0" smtClean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детей  на  занятиях  </a:t>
            </a:r>
            <a:r>
              <a:rPr lang="ru-RU" sz="3200" b="1" spc="-20" dirty="0" smtClean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хореографией</a:t>
            </a:r>
            <a:r>
              <a:rPr lang="ru-RU" sz="3200" b="1" dirty="0" smtClean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 smtClean="0">
              <a:solidFill>
                <a:srgbClr val="03E7ED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3E7ED"/>
                </a:solidFill>
                <a:latin typeface="Bookman Old Style" panose="02050604050505020204" pitchFamily="18" charset="0"/>
              </a:rPr>
              <a:t>с</a:t>
            </a:r>
            <a:r>
              <a:rPr lang="ru-RU" sz="3200" dirty="0" smtClean="0">
                <a:solidFill>
                  <a:srgbClr val="03E7ED"/>
                </a:solidFill>
                <a:latin typeface="Bookman Old Style" panose="02050604050505020204" pitchFamily="18" charset="0"/>
              </a:rPr>
              <a:t>тиль </a:t>
            </a:r>
            <a:r>
              <a:rPr lang="ru-RU" sz="3200" dirty="0">
                <a:solidFill>
                  <a:srgbClr val="03E7ED"/>
                </a:solidFill>
                <a:latin typeface="Bookman Old Style" panose="02050604050505020204" pitchFamily="18" charset="0"/>
              </a:rPr>
              <a:t>ведения </a:t>
            </a:r>
            <a:r>
              <a:rPr lang="ru-RU" sz="3200" dirty="0" smtClean="0">
                <a:solidFill>
                  <a:srgbClr val="03E7ED"/>
                </a:solidFill>
                <a:latin typeface="Bookman Old Style" panose="02050604050505020204" pitchFamily="18" charset="0"/>
              </a:rPr>
              <a:t>занятия;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3E7ED"/>
                </a:solidFill>
                <a:latin typeface="Bookman Old Style" panose="02050604050505020204" pitchFamily="18" charset="0"/>
              </a:rPr>
              <a:t>общение;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3E7ED"/>
                </a:solidFill>
                <a:latin typeface="Bookman Old Style" panose="02050604050505020204" pitchFamily="18" charset="0"/>
              </a:rPr>
              <a:t>культура;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3E7ED"/>
                </a:solidFill>
                <a:latin typeface="Bookman Old Style" panose="02050604050505020204" pitchFamily="18" charset="0"/>
              </a:rPr>
              <a:t>р</a:t>
            </a:r>
            <a:r>
              <a:rPr lang="ru-RU" sz="3200" dirty="0" smtClean="0">
                <a:solidFill>
                  <a:srgbClr val="03E7ED"/>
                </a:solidFill>
                <a:latin typeface="Bookman Old Style" panose="02050604050505020204" pitchFamily="18" charset="0"/>
              </a:rPr>
              <a:t>итмика </a:t>
            </a:r>
            <a:r>
              <a:rPr lang="ru-RU" sz="3200" dirty="0">
                <a:solidFill>
                  <a:srgbClr val="03E7ED"/>
                </a:solidFill>
                <a:latin typeface="Bookman Old Style" panose="02050604050505020204" pitchFamily="18" charset="0"/>
              </a:rPr>
              <a:t>и </a:t>
            </a:r>
            <a:r>
              <a:rPr lang="ru-RU" sz="3200" dirty="0" smtClean="0">
                <a:solidFill>
                  <a:srgbClr val="03E7ED"/>
                </a:solidFill>
                <a:latin typeface="Bookman Old Style" panose="02050604050505020204" pitchFamily="18" charset="0"/>
              </a:rPr>
              <a:t>коррекция;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200" dirty="0" err="1">
                <a:solidFill>
                  <a:srgbClr val="03E7ED"/>
                </a:solidFill>
                <a:latin typeface="Bookman Old Style" panose="02050604050505020204" pitchFamily="18" charset="0"/>
              </a:rPr>
              <a:t>т</a:t>
            </a:r>
            <a:r>
              <a:rPr lang="ru-RU" sz="3200" dirty="0" err="1" smtClean="0">
                <a:solidFill>
                  <a:srgbClr val="03E7ED"/>
                </a:solidFill>
                <a:latin typeface="Bookman Old Style" panose="02050604050505020204" pitchFamily="18" charset="0"/>
              </a:rPr>
              <a:t>анцевально</a:t>
            </a:r>
            <a:r>
              <a:rPr lang="ru-RU" sz="3200" dirty="0" smtClean="0">
                <a:solidFill>
                  <a:srgbClr val="03E7ED"/>
                </a:solidFill>
                <a:latin typeface="Bookman Old Style" panose="02050604050505020204" pitchFamily="18" charset="0"/>
              </a:rPr>
              <a:t> </a:t>
            </a:r>
            <a:r>
              <a:rPr lang="ru-RU" sz="3200" dirty="0">
                <a:solidFill>
                  <a:srgbClr val="03E7ED"/>
                </a:solidFill>
                <a:latin typeface="Bookman Old Style" panose="02050604050505020204" pitchFamily="18" charset="0"/>
              </a:rPr>
              <a:t>- </a:t>
            </a:r>
            <a:r>
              <a:rPr lang="ru-RU" sz="3200" dirty="0" smtClean="0">
                <a:solidFill>
                  <a:srgbClr val="03E7ED"/>
                </a:solidFill>
                <a:latin typeface="Bookman Old Style" panose="02050604050505020204" pitchFamily="18" charset="0"/>
              </a:rPr>
              <a:t>постановочная деятельность;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3E7ED"/>
                </a:solidFill>
                <a:latin typeface="Bookman Old Style" panose="02050604050505020204" pitchFamily="18" charset="0"/>
              </a:rPr>
              <a:t>к</a:t>
            </a:r>
            <a:r>
              <a:rPr lang="ru-RU" sz="3200" dirty="0" smtClean="0">
                <a:solidFill>
                  <a:srgbClr val="03E7ED"/>
                </a:solidFill>
                <a:latin typeface="Bookman Old Style" panose="02050604050505020204" pitchFamily="18" charset="0"/>
              </a:rPr>
              <a:t>онцертная деятельность.</a:t>
            </a:r>
            <a:endParaRPr lang="ru-RU" sz="3200" dirty="0">
              <a:solidFill>
                <a:srgbClr val="03E7ED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0620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ll Users\Документы\Мои рисунки\Рисунок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80560" y="838200"/>
            <a:ext cx="7406640" cy="57454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2880" y="640080"/>
            <a:ext cx="113350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Стиль </a:t>
            </a:r>
            <a:r>
              <a:rPr lang="ru-RU" sz="40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ведения</a:t>
            </a:r>
          </a:p>
          <a:p>
            <a:r>
              <a:rPr lang="ru-RU" sz="40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занятия</a:t>
            </a:r>
            <a:endParaRPr lang="ru-RU" sz="4000" b="1" dirty="0"/>
          </a:p>
        </p:txBody>
      </p:sp>
      <p:pic>
        <p:nvPicPr>
          <p:cNvPr id="5" name="Picture 3" descr="C:\Documents and Settings\All Users\Документы\Мои рисунки\Рисунок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1154" y="3048000"/>
            <a:ext cx="5627686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092123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920" y="351692"/>
            <a:ext cx="10918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Общение</a:t>
            </a:r>
            <a:endParaRPr lang="ru-RU" sz="6000" b="1" dirty="0"/>
          </a:p>
        </p:txBody>
      </p:sp>
      <p:pic>
        <p:nvPicPr>
          <p:cNvPr id="4" name="Picture 4" descr="I:\IMG_20180522_1757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9080" y="2194560"/>
            <a:ext cx="5074920" cy="3977640"/>
          </a:xfrm>
          <a:prstGeom prst="rect">
            <a:avLst/>
          </a:prstGeom>
          <a:noFill/>
        </p:spPr>
      </p:pic>
      <p:pic>
        <p:nvPicPr>
          <p:cNvPr id="3" name="Picture 3" descr="C:\Documents and Settings\Администратор\Рабочий стол\презент\IMG-20180524-WA00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68240" y="1021080"/>
            <a:ext cx="7025640" cy="557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43904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0080" y="579120"/>
            <a:ext cx="102447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    Культура</a:t>
            </a:r>
            <a:endParaRPr lang="ru-RU" sz="4400" b="1" dirty="0"/>
          </a:p>
        </p:txBody>
      </p:sp>
      <p:pic>
        <p:nvPicPr>
          <p:cNvPr id="5" name="Picture 3" descr="C:\Documents and Settings\Администратор\Рабочий стол\презент\IMG-20180524-WA00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366" y="1493520"/>
            <a:ext cx="6931154" cy="4907280"/>
          </a:xfrm>
          <a:prstGeom prst="rect">
            <a:avLst/>
          </a:prstGeom>
          <a:noFill/>
        </p:spPr>
      </p:pic>
      <p:pic>
        <p:nvPicPr>
          <p:cNvPr id="4" name="Содержимое 3" descr="IMG_20190517_19260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477000" y="365760"/>
            <a:ext cx="5402862" cy="61569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8062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3840" y="396240"/>
            <a:ext cx="115466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Ритмика </a:t>
            </a:r>
            <a:r>
              <a:rPr lang="ru-RU" sz="4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и </a:t>
            </a:r>
          </a:p>
          <a:p>
            <a:r>
              <a:rPr lang="ru-RU" sz="4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коррекция</a:t>
            </a:r>
            <a:endParaRPr lang="ru-RU" sz="4400" b="1" dirty="0"/>
          </a:p>
        </p:txBody>
      </p:sp>
      <p:pic>
        <p:nvPicPr>
          <p:cNvPr id="6" name="Рисунок 5" descr="SL3710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2376" y="2324096"/>
            <a:ext cx="4857784" cy="3816830"/>
          </a:xfrm>
          <a:prstGeom prst="rect">
            <a:avLst/>
          </a:prstGeom>
        </p:spPr>
      </p:pic>
      <p:pic>
        <p:nvPicPr>
          <p:cNvPr id="5" name="Содержимое 3" descr="http://festival.1september.ru/articles/622351/5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00" y="792480"/>
            <a:ext cx="7715304" cy="568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5717394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4108" y="193432"/>
            <a:ext cx="1161463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анцевально</a:t>
            </a:r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постановочная деятельность</a:t>
            </a:r>
          </a:p>
          <a:p>
            <a:pPr algn="ctr"/>
            <a:endParaRPr lang="ru-RU" sz="3600" dirty="0" smtClean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3600" i="1" dirty="0" smtClean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513715" algn="l"/>
              </a:tabLst>
            </a:pPr>
            <a:r>
              <a:rPr lang="ru-RU" sz="3600" b="1" i="1" dirty="0" smtClean="0">
                <a:solidFill>
                  <a:srgbClr val="00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b="1" i="1" dirty="0">
                <a:solidFill>
                  <a:srgbClr val="00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репертуар должен иметь яркий воспитательный </a:t>
            </a:r>
            <a:r>
              <a:rPr lang="ru-RU" sz="3600" b="1" i="1" dirty="0" smtClean="0">
                <a:solidFill>
                  <a:srgbClr val="00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характер. Номер </a:t>
            </a:r>
            <a:r>
              <a:rPr lang="ru-RU" sz="3600" b="1" i="1" dirty="0">
                <a:solidFill>
                  <a:srgbClr val="00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должен иметь образ или </a:t>
            </a:r>
            <a:r>
              <a:rPr lang="ru-RU" sz="3600" b="1" i="1" dirty="0" smtClean="0">
                <a:solidFill>
                  <a:srgbClr val="00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сюжет;</a:t>
            </a:r>
            <a:endParaRPr lang="ru-RU" sz="3600" b="1" i="1" dirty="0">
              <a:solidFill>
                <a:srgbClr val="00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513715" algn="l"/>
              </a:tabLst>
            </a:pPr>
            <a:r>
              <a:rPr lang="ru-RU" sz="3600" b="1" i="1" dirty="0">
                <a:solidFill>
                  <a:srgbClr val="00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репертуар должен строится с учётом возрастных </a:t>
            </a:r>
            <a:r>
              <a:rPr lang="ru-RU" sz="3600" b="1" i="1" dirty="0" smtClean="0">
                <a:solidFill>
                  <a:srgbClr val="00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особенностей;</a:t>
            </a:r>
            <a:endParaRPr lang="ru-RU" sz="3600" b="1" i="1" dirty="0">
              <a:solidFill>
                <a:srgbClr val="00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513715" algn="l"/>
              </a:tabLst>
            </a:pPr>
            <a:r>
              <a:rPr lang="ru-RU" sz="3600" b="1" i="1" dirty="0">
                <a:solidFill>
                  <a:srgbClr val="00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репертуар должен быть разнообразным по тематике, формам, задачам.</a:t>
            </a:r>
            <a:endParaRPr lang="ru-RU" sz="3600" b="1" i="1" dirty="0">
              <a:solidFill>
                <a:srgbClr val="00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6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3773294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Другая 2">
      <a:dk1>
        <a:sysClr val="windowText" lastClr="000000"/>
      </a:dk1>
      <a:lt1>
        <a:sysClr val="window" lastClr="FFFFFF"/>
      </a:lt1>
      <a:dk2>
        <a:srgbClr val="790860"/>
      </a:dk2>
      <a:lt2>
        <a:srgbClr val="76DBF4"/>
      </a:lt2>
      <a:accent1>
        <a:srgbClr val="790860"/>
      </a:accent1>
      <a:accent2>
        <a:srgbClr val="520641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196</TotalTime>
  <Words>182</Words>
  <Application>Microsoft Office PowerPoint</Application>
  <PresentationFormat>Произвольный</PresentationFormat>
  <Paragraphs>43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Сектор</vt:lpstr>
      <vt:lpstr>Клиновицкая Надежда сергеевна</vt:lpstr>
      <vt:lpstr>«Духовно-нравственное  и эстетическое  воспитание  детей и подростков  средствами хореографии»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Организация постановочного процесса</vt:lpstr>
      <vt:lpstr>«Лягушата»</vt:lpstr>
      <vt:lpstr>«Весёлый  оркестр»</vt:lpstr>
      <vt:lpstr>«Чуть помедленее, кони»</vt:lpstr>
      <vt:lpstr>Слайд 14</vt:lpstr>
      <vt:lpstr>«Венский Вальс»</vt:lpstr>
      <vt:lpstr>      «Танго в Небе»</vt:lpstr>
      <vt:lpstr>«Калинка»</vt:lpstr>
      <vt:lpstr>«Катюша»</vt:lpstr>
      <vt:lpstr>«Вечная Любовь»</vt:lpstr>
      <vt:lpstr>Концертная деятельность</vt:lpstr>
      <vt:lpstr>Социально – педагогический проект «Лебединная верность» </vt:lpstr>
      <vt:lpstr>«Спасибо за внимание»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Виталий</dc:creator>
  <cp:lastModifiedBy>i</cp:lastModifiedBy>
  <cp:revision>63</cp:revision>
  <dcterms:created xsi:type="dcterms:W3CDTF">2019-10-27T06:51:33Z</dcterms:created>
  <dcterms:modified xsi:type="dcterms:W3CDTF">2019-12-05T11:29:41Z</dcterms:modified>
</cp:coreProperties>
</file>