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95" r:id="rId10"/>
    <p:sldId id="267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96" r:id="rId19"/>
    <p:sldId id="280" r:id="rId20"/>
    <p:sldId id="297" r:id="rId21"/>
    <p:sldId id="286" r:id="rId22"/>
    <p:sldId id="281" r:id="rId23"/>
    <p:sldId id="282" r:id="rId24"/>
    <p:sldId id="283" r:id="rId25"/>
    <p:sldId id="284" r:id="rId26"/>
    <p:sldId id="300" r:id="rId27"/>
    <p:sldId id="287" r:id="rId28"/>
    <p:sldId id="288" r:id="rId29"/>
    <p:sldId id="289" r:id="rId30"/>
    <p:sldId id="290" r:id="rId31"/>
    <p:sldId id="291" r:id="rId32"/>
    <p:sldId id="293" r:id="rId33"/>
    <p:sldId id="302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180" autoAdjust="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F4ED26-F3CB-4ADE-840B-60FE4859A3F6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B060ADD-FF8C-4568-B9E0-13B08410A3BA}">
      <dgm:prSet phldrT="[Текст]" custT="1"/>
      <dgm:spPr/>
      <dgm:t>
        <a:bodyPr/>
        <a:lstStyle/>
        <a:p>
          <a:r>
            <a:rPr lang="ru-RU" sz="1800" b="1" dirty="0" smtClean="0"/>
            <a:t>Музыкальный фольклор</a:t>
          </a:r>
          <a:endParaRPr lang="ru-RU" sz="1800" b="1" dirty="0"/>
        </a:p>
      </dgm:t>
    </dgm:pt>
    <dgm:pt modelId="{7DD7F7F2-B8E8-4028-9148-F33DEE06572F}" type="parTrans" cxnId="{CD8075A3-2D43-43E6-ACA3-E400318A6881}">
      <dgm:prSet/>
      <dgm:spPr/>
      <dgm:t>
        <a:bodyPr/>
        <a:lstStyle/>
        <a:p>
          <a:endParaRPr lang="ru-RU"/>
        </a:p>
      </dgm:t>
    </dgm:pt>
    <dgm:pt modelId="{D09D7ED2-7A6C-4FD2-BF24-EE8709CAB364}" type="sibTrans" cxnId="{CD8075A3-2D43-43E6-ACA3-E400318A6881}">
      <dgm:prSet/>
      <dgm:spPr/>
      <dgm:t>
        <a:bodyPr/>
        <a:lstStyle/>
        <a:p>
          <a:endParaRPr lang="ru-RU"/>
        </a:p>
      </dgm:t>
    </dgm:pt>
    <dgm:pt modelId="{074327BA-DF96-471C-B13C-1FA91CC554CD}">
      <dgm:prSet phldrT="[Текст]" custT="1"/>
      <dgm:spPr/>
      <dgm:t>
        <a:bodyPr/>
        <a:lstStyle/>
        <a:p>
          <a:r>
            <a:rPr lang="ru-RU" sz="1800" b="1" dirty="0" smtClean="0"/>
            <a:t>речевая</a:t>
          </a:r>
          <a:endParaRPr lang="ru-RU" sz="1800" b="1" dirty="0"/>
        </a:p>
      </dgm:t>
    </dgm:pt>
    <dgm:pt modelId="{0FECAF4D-6790-40E9-8E71-5C7FADA86701}" type="parTrans" cxnId="{62C8D962-D3E2-499E-8BEE-CF0C74A61516}">
      <dgm:prSet/>
      <dgm:spPr/>
      <dgm:t>
        <a:bodyPr/>
        <a:lstStyle/>
        <a:p>
          <a:endParaRPr lang="ru-RU"/>
        </a:p>
      </dgm:t>
    </dgm:pt>
    <dgm:pt modelId="{DF15CF6D-2572-49AB-9A81-46105420FD28}" type="sibTrans" cxnId="{62C8D962-D3E2-499E-8BEE-CF0C74A61516}">
      <dgm:prSet/>
      <dgm:spPr/>
      <dgm:t>
        <a:bodyPr/>
        <a:lstStyle/>
        <a:p>
          <a:endParaRPr lang="ru-RU"/>
        </a:p>
      </dgm:t>
    </dgm:pt>
    <dgm:pt modelId="{A3448191-C141-4B69-BEB3-9DA31E14659B}">
      <dgm:prSet phldrT="[Текст]" custT="1"/>
      <dgm:spPr/>
      <dgm:t>
        <a:bodyPr/>
        <a:lstStyle/>
        <a:p>
          <a:r>
            <a:rPr lang="ru-RU" sz="1600" b="1" dirty="0" smtClean="0"/>
            <a:t>Музыкально-вокальная</a:t>
          </a:r>
          <a:endParaRPr lang="ru-RU" sz="1600" b="1" dirty="0"/>
        </a:p>
      </dgm:t>
    </dgm:pt>
    <dgm:pt modelId="{8C106CD2-E08E-4D35-9FB9-128970E24B22}" type="parTrans" cxnId="{48B4DC00-5589-42EC-8DC7-7D3F190A1061}">
      <dgm:prSet/>
      <dgm:spPr/>
      <dgm:t>
        <a:bodyPr/>
        <a:lstStyle/>
        <a:p>
          <a:endParaRPr lang="ru-RU"/>
        </a:p>
      </dgm:t>
    </dgm:pt>
    <dgm:pt modelId="{ABE25DFB-76F6-4932-AE4A-BEFBDACC96A7}" type="sibTrans" cxnId="{48B4DC00-5589-42EC-8DC7-7D3F190A1061}">
      <dgm:prSet/>
      <dgm:spPr/>
      <dgm:t>
        <a:bodyPr/>
        <a:lstStyle/>
        <a:p>
          <a:endParaRPr lang="ru-RU"/>
        </a:p>
      </dgm:t>
    </dgm:pt>
    <dgm:pt modelId="{FB104E40-F8CB-4F4E-BF16-DF12FFD9EC05}">
      <dgm:prSet phldrT="[Текст]" custT="1"/>
      <dgm:spPr/>
      <dgm:t>
        <a:bodyPr/>
        <a:lstStyle/>
        <a:p>
          <a:r>
            <a:rPr lang="ru-RU" sz="1800" b="1" dirty="0" smtClean="0"/>
            <a:t>Танцевальная терапия</a:t>
          </a:r>
          <a:endParaRPr lang="ru-RU" sz="1800" b="1" dirty="0"/>
        </a:p>
      </dgm:t>
    </dgm:pt>
    <dgm:pt modelId="{CC1F208A-B2DD-4361-85E8-5EF71BF752F0}" type="parTrans" cxnId="{E0A7614E-E8C3-43FC-B140-A806EFA7BCD7}">
      <dgm:prSet/>
      <dgm:spPr/>
      <dgm:t>
        <a:bodyPr/>
        <a:lstStyle/>
        <a:p>
          <a:endParaRPr lang="ru-RU"/>
        </a:p>
      </dgm:t>
    </dgm:pt>
    <dgm:pt modelId="{D61045C5-AD55-4E48-91B6-775EF509F9BC}" type="sibTrans" cxnId="{E0A7614E-E8C3-43FC-B140-A806EFA7BCD7}">
      <dgm:prSet/>
      <dgm:spPr/>
      <dgm:t>
        <a:bodyPr/>
        <a:lstStyle/>
        <a:p>
          <a:endParaRPr lang="ru-RU"/>
        </a:p>
      </dgm:t>
    </dgm:pt>
    <dgm:pt modelId="{87142FC5-0252-4B6B-9EBA-551E001B7D97}">
      <dgm:prSet phldrT="[Текст]" custT="1"/>
      <dgm:spPr/>
      <dgm:t>
        <a:bodyPr/>
        <a:lstStyle/>
        <a:p>
          <a:r>
            <a:rPr lang="ru-RU" sz="1600" b="1" dirty="0" smtClean="0"/>
            <a:t>Театрализованное представление</a:t>
          </a:r>
          <a:endParaRPr lang="ru-RU" sz="1600" b="1" dirty="0"/>
        </a:p>
      </dgm:t>
    </dgm:pt>
    <dgm:pt modelId="{C070E47E-3895-42AB-B648-B512B7B9C906}" type="parTrans" cxnId="{8E9DD68A-D753-442B-8F89-67A04C894FDD}">
      <dgm:prSet/>
      <dgm:spPr/>
      <dgm:t>
        <a:bodyPr/>
        <a:lstStyle/>
        <a:p>
          <a:endParaRPr lang="ru-RU"/>
        </a:p>
      </dgm:t>
    </dgm:pt>
    <dgm:pt modelId="{A06F95B0-CD87-4D13-B139-2BF709EA40AF}" type="sibTrans" cxnId="{8E9DD68A-D753-442B-8F89-67A04C894FDD}">
      <dgm:prSet/>
      <dgm:spPr/>
      <dgm:t>
        <a:bodyPr/>
        <a:lstStyle/>
        <a:p>
          <a:endParaRPr lang="ru-RU"/>
        </a:p>
      </dgm:t>
    </dgm:pt>
    <dgm:pt modelId="{085D770F-1A65-4A4E-B2A9-5B31F1A82237}">
      <dgm:prSet custT="1"/>
      <dgm:spPr/>
      <dgm:t>
        <a:bodyPr/>
        <a:lstStyle/>
        <a:p>
          <a:r>
            <a:rPr lang="ru-RU" sz="1800" b="1" dirty="0" err="1" smtClean="0"/>
            <a:t>костюмотерапия</a:t>
          </a:r>
          <a:endParaRPr lang="ru-RU" sz="1800" b="1" dirty="0"/>
        </a:p>
      </dgm:t>
    </dgm:pt>
    <dgm:pt modelId="{ACF2BC01-5BAE-47D6-A4F4-BDB816AB04C4}" type="parTrans" cxnId="{149D9D50-9F21-4D04-AA68-3ADE0A9D94F6}">
      <dgm:prSet/>
      <dgm:spPr/>
      <dgm:t>
        <a:bodyPr/>
        <a:lstStyle/>
        <a:p>
          <a:endParaRPr lang="ru-RU"/>
        </a:p>
      </dgm:t>
    </dgm:pt>
    <dgm:pt modelId="{7EA7912F-2F5D-40B9-8ECD-9655EE8FE20B}" type="sibTrans" cxnId="{149D9D50-9F21-4D04-AA68-3ADE0A9D94F6}">
      <dgm:prSet/>
      <dgm:spPr/>
      <dgm:t>
        <a:bodyPr/>
        <a:lstStyle/>
        <a:p>
          <a:endParaRPr lang="ru-RU"/>
        </a:p>
      </dgm:t>
    </dgm:pt>
    <dgm:pt modelId="{EC4D55EB-DEC6-4D7F-9A3B-A67302E6B1BA}" type="pres">
      <dgm:prSet presAssocID="{1CF4ED26-F3CB-4ADE-840B-60FE4859A3F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5A19491-B982-4464-8FA3-8E5889529928}" type="pres">
      <dgm:prSet presAssocID="{6B060ADD-FF8C-4568-B9E0-13B08410A3BA}" presName="centerShape" presStyleLbl="node0" presStyleIdx="0" presStyleCnt="1" custScaleX="119703"/>
      <dgm:spPr/>
      <dgm:t>
        <a:bodyPr/>
        <a:lstStyle/>
        <a:p>
          <a:endParaRPr lang="ru-RU"/>
        </a:p>
      </dgm:t>
    </dgm:pt>
    <dgm:pt modelId="{61C8B712-88D0-423F-B756-DC723A8B6E8F}" type="pres">
      <dgm:prSet presAssocID="{0FECAF4D-6790-40E9-8E71-5C7FADA86701}" presName="Name9" presStyleLbl="parChTrans1D2" presStyleIdx="0" presStyleCnt="5"/>
      <dgm:spPr/>
      <dgm:t>
        <a:bodyPr/>
        <a:lstStyle/>
        <a:p>
          <a:endParaRPr lang="ru-RU"/>
        </a:p>
      </dgm:t>
    </dgm:pt>
    <dgm:pt modelId="{2E66E334-42F9-4254-ADE4-66EF9E53DC70}" type="pres">
      <dgm:prSet presAssocID="{0FECAF4D-6790-40E9-8E71-5C7FADA86701}" presName="connTx" presStyleLbl="parChTrans1D2" presStyleIdx="0" presStyleCnt="5"/>
      <dgm:spPr/>
      <dgm:t>
        <a:bodyPr/>
        <a:lstStyle/>
        <a:p>
          <a:endParaRPr lang="ru-RU"/>
        </a:p>
      </dgm:t>
    </dgm:pt>
    <dgm:pt modelId="{E9CE0EB7-239D-4A67-967B-484B5FC85320}" type="pres">
      <dgm:prSet presAssocID="{074327BA-DF96-471C-B13C-1FA91CC554CD}" presName="node" presStyleLbl="node1" presStyleIdx="0" presStyleCnt="5" custScaleX="1305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F4746D-51FA-484D-B32D-F66CEF58B28D}" type="pres">
      <dgm:prSet presAssocID="{8C106CD2-E08E-4D35-9FB9-128970E24B22}" presName="Name9" presStyleLbl="parChTrans1D2" presStyleIdx="1" presStyleCnt="5"/>
      <dgm:spPr/>
      <dgm:t>
        <a:bodyPr/>
        <a:lstStyle/>
        <a:p>
          <a:endParaRPr lang="ru-RU"/>
        </a:p>
      </dgm:t>
    </dgm:pt>
    <dgm:pt modelId="{C9477D27-F538-4975-AD11-C03C2C7BCA03}" type="pres">
      <dgm:prSet presAssocID="{8C106CD2-E08E-4D35-9FB9-128970E24B22}" presName="connTx" presStyleLbl="parChTrans1D2" presStyleIdx="1" presStyleCnt="5"/>
      <dgm:spPr/>
      <dgm:t>
        <a:bodyPr/>
        <a:lstStyle/>
        <a:p>
          <a:endParaRPr lang="ru-RU"/>
        </a:p>
      </dgm:t>
    </dgm:pt>
    <dgm:pt modelId="{53A4862D-A179-47B0-85EE-F7DF4C77F493}" type="pres">
      <dgm:prSet presAssocID="{A3448191-C141-4B69-BEB3-9DA31E14659B}" presName="node" presStyleLbl="node1" presStyleIdx="1" presStyleCnt="5" custScaleX="123456" custRadScaleRad="100578" custRadScaleInc="-1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EF7561-4AE8-4AAF-81D7-AB33603AFDFA}" type="pres">
      <dgm:prSet presAssocID="{ACF2BC01-5BAE-47D6-A4F4-BDB816AB04C4}" presName="Name9" presStyleLbl="parChTrans1D2" presStyleIdx="2" presStyleCnt="5"/>
      <dgm:spPr/>
      <dgm:t>
        <a:bodyPr/>
        <a:lstStyle/>
        <a:p>
          <a:endParaRPr lang="ru-RU"/>
        </a:p>
      </dgm:t>
    </dgm:pt>
    <dgm:pt modelId="{78AC2AFE-A6C7-4F2A-9A7F-D498681937E3}" type="pres">
      <dgm:prSet presAssocID="{ACF2BC01-5BAE-47D6-A4F4-BDB816AB04C4}" presName="connTx" presStyleLbl="parChTrans1D2" presStyleIdx="2" presStyleCnt="5"/>
      <dgm:spPr/>
      <dgm:t>
        <a:bodyPr/>
        <a:lstStyle/>
        <a:p>
          <a:endParaRPr lang="ru-RU"/>
        </a:p>
      </dgm:t>
    </dgm:pt>
    <dgm:pt modelId="{11CAB8D3-E07C-435B-BE01-74594073E0F6}" type="pres">
      <dgm:prSet presAssocID="{085D770F-1A65-4A4E-B2A9-5B31F1A82237}" presName="node" presStyleLbl="node1" presStyleIdx="2" presStyleCnt="5" custScaleX="1283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6E74E7-E6FC-43EB-90BD-F64BA0A8547F}" type="pres">
      <dgm:prSet presAssocID="{CC1F208A-B2DD-4361-85E8-5EF71BF752F0}" presName="Name9" presStyleLbl="parChTrans1D2" presStyleIdx="3" presStyleCnt="5"/>
      <dgm:spPr/>
      <dgm:t>
        <a:bodyPr/>
        <a:lstStyle/>
        <a:p>
          <a:endParaRPr lang="ru-RU"/>
        </a:p>
      </dgm:t>
    </dgm:pt>
    <dgm:pt modelId="{B7729AF5-A630-4FE2-B98C-81F056A5A96E}" type="pres">
      <dgm:prSet presAssocID="{CC1F208A-B2DD-4361-85E8-5EF71BF752F0}" presName="connTx" presStyleLbl="parChTrans1D2" presStyleIdx="3" presStyleCnt="5"/>
      <dgm:spPr/>
      <dgm:t>
        <a:bodyPr/>
        <a:lstStyle/>
        <a:p>
          <a:endParaRPr lang="ru-RU"/>
        </a:p>
      </dgm:t>
    </dgm:pt>
    <dgm:pt modelId="{9DC3A15A-D459-4933-96AF-D023CAC8C85F}" type="pres">
      <dgm:prSet presAssocID="{FB104E40-F8CB-4F4E-BF16-DF12FFD9EC05}" presName="node" presStyleLbl="node1" presStyleIdx="3" presStyleCnt="5" custScaleX="131445" custRadScaleRad="96376" custRadScaleInc="-56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3F540B-0FB1-4159-AD87-2ECFEE94024F}" type="pres">
      <dgm:prSet presAssocID="{C070E47E-3895-42AB-B648-B512B7B9C906}" presName="Name9" presStyleLbl="parChTrans1D2" presStyleIdx="4" presStyleCnt="5"/>
      <dgm:spPr/>
      <dgm:t>
        <a:bodyPr/>
        <a:lstStyle/>
        <a:p>
          <a:endParaRPr lang="ru-RU"/>
        </a:p>
      </dgm:t>
    </dgm:pt>
    <dgm:pt modelId="{A02C1B35-9535-4075-8F54-EB6AD0FCA6A5}" type="pres">
      <dgm:prSet presAssocID="{C070E47E-3895-42AB-B648-B512B7B9C906}" presName="connTx" presStyleLbl="parChTrans1D2" presStyleIdx="4" presStyleCnt="5"/>
      <dgm:spPr/>
      <dgm:t>
        <a:bodyPr/>
        <a:lstStyle/>
        <a:p>
          <a:endParaRPr lang="ru-RU"/>
        </a:p>
      </dgm:t>
    </dgm:pt>
    <dgm:pt modelId="{D6EBFF76-9527-4664-A10E-4CD144422C27}" type="pres">
      <dgm:prSet presAssocID="{87142FC5-0252-4B6B-9EBA-551E001B7D97}" presName="node" presStyleLbl="node1" presStyleIdx="4" presStyleCnt="5" custScaleX="1196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DF7CFFC-6D3C-480D-B96B-DF64A4CDF705}" type="presOf" srcId="{C070E47E-3895-42AB-B648-B512B7B9C906}" destId="{6D3F540B-0FB1-4159-AD87-2ECFEE94024F}" srcOrd="0" destOrd="0" presId="urn:microsoft.com/office/officeart/2005/8/layout/radial1"/>
    <dgm:cxn modelId="{0434E524-408F-4037-B5B0-78E520CF56A3}" type="presOf" srcId="{085D770F-1A65-4A4E-B2A9-5B31F1A82237}" destId="{11CAB8D3-E07C-435B-BE01-74594073E0F6}" srcOrd="0" destOrd="0" presId="urn:microsoft.com/office/officeart/2005/8/layout/radial1"/>
    <dgm:cxn modelId="{8AF2A0FA-0ED8-4F41-9435-14E36916308F}" type="presOf" srcId="{074327BA-DF96-471C-B13C-1FA91CC554CD}" destId="{E9CE0EB7-239D-4A67-967B-484B5FC85320}" srcOrd="0" destOrd="0" presId="urn:microsoft.com/office/officeart/2005/8/layout/radial1"/>
    <dgm:cxn modelId="{340CC425-5DD7-4CBE-A5DB-3DB32B33758F}" type="presOf" srcId="{0FECAF4D-6790-40E9-8E71-5C7FADA86701}" destId="{2E66E334-42F9-4254-ADE4-66EF9E53DC70}" srcOrd="1" destOrd="0" presId="urn:microsoft.com/office/officeart/2005/8/layout/radial1"/>
    <dgm:cxn modelId="{E0A7614E-E8C3-43FC-B140-A806EFA7BCD7}" srcId="{6B060ADD-FF8C-4568-B9E0-13B08410A3BA}" destId="{FB104E40-F8CB-4F4E-BF16-DF12FFD9EC05}" srcOrd="3" destOrd="0" parTransId="{CC1F208A-B2DD-4361-85E8-5EF71BF752F0}" sibTransId="{D61045C5-AD55-4E48-91B6-775EF509F9BC}"/>
    <dgm:cxn modelId="{E4052581-2BD6-4412-A345-62B8EC9ECFD0}" type="presOf" srcId="{FB104E40-F8CB-4F4E-BF16-DF12FFD9EC05}" destId="{9DC3A15A-D459-4933-96AF-D023CAC8C85F}" srcOrd="0" destOrd="0" presId="urn:microsoft.com/office/officeart/2005/8/layout/radial1"/>
    <dgm:cxn modelId="{A506A103-777D-4CE3-95F2-1D9E8723DF3D}" type="presOf" srcId="{C070E47E-3895-42AB-B648-B512B7B9C906}" destId="{A02C1B35-9535-4075-8F54-EB6AD0FCA6A5}" srcOrd="1" destOrd="0" presId="urn:microsoft.com/office/officeart/2005/8/layout/radial1"/>
    <dgm:cxn modelId="{62C8D962-D3E2-499E-8BEE-CF0C74A61516}" srcId="{6B060ADD-FF8C-4568-B9E0-13B08410A3BA}" destId="{074327BA-DF96-471C-B13C-1FA91CC554CD}" srcOrd="0" destOrd="0" parTransId="{0FECAF4D-6790-40E9-8E71-5C7FADA86701}" sibTransId="{DF15CF6D-2572-49AB-9A81-46105420FD28}"/>
    <dgm:cxn modelId="{8B49DD35-B9C5-4F84-8D03-4D6F832517DB}" type="presOf" srcId="{8C106CD2-E08E-4D35-9FB9-128970E24B22}" destId="{C9477D27-F538-4975-AD11-C03C2C7BCA03}" srcOrd="1" destOrd="0" presId="urn:microsoft.com/office/officeart/2005/8/layout/radial1"/>
    <dgm:cxn modelId="{0FA575EB-2AE8-4036-B826-DE4BFD2E89F8}" type="presOf" srcId="{ACF2BC01-5BAE-47D6-A4F4-BDB816AB04C4}" destId="{F3EF7561-4AE8-4AAF-81D7-AB33603AFDFA}" srcOrd="0" destOrd="0" presId="urn:microsoft.com/office/officeart/2005/8/layout/radial1"/>
    <dgm:cxn modelId="{305DB9A0-8993-441A-AC24-CDD85817C85A}" type="presOf" srcId="{CC1F208A-B2DD-4361-85E8-5EF71BF752F0}" destId="{2B6E74E7-E6FC-43EB-90BD-F64BA0A8547F}" srcOrd="0" destOrd="0" presId="urn:microsoft.com/office/officeart/2005/8/layout/radial1"/>
    <dgm:cxn modelId="{39F3B289-7F2B-436C-8EFB-342F221FCDB5}" type="presOf" srcId="{6B060ADD-FF8C-4568-B9E0-13B08410A3BA}" destId="{E5A19491-B982-4464-8FA3-8E5889529928}" srcOrd="0" destOrd="0" presId="urn:microsoft.com/office/officeart/2005/8/layout/radial1"/>
    <dgm:cxn modelId="{CD8075A3-2D43-43E6-ACA3-E400318A6881}" srcId="{1CF4ED26-F3CB-4ADE-840B-60FE4859A3F6}" destId="{6B060ADD-FF8C-4568-B9E0-13B08410A3BA}" srcOrd="0" destOrd="0" parTransId="{7DD7F7F2-B8E8-4028-9148-F33DEE06572F}" sibTransId="{D09D7ED2-7A6C-4FD2-BF24-EE8709CAB364}"/>
    <dgm:cxn modelId="{A197F42C-1E9E-46B9-9A34-8C38887C426C}" type="presOf" srcId="{ACF2BC01-5BAE-47D6-A4F4-BDB816AB04C4}" destId="{78AC2AFE-A6C7-4F2A-9A7F-D498681937E3}" srcOrd="1" destOrd="0" presId="urn:microsoft.com/office/officeart/2005/8/layout/radial1"/>
    <dgm:cxn modelId="{7EAC1979-879C-444B-8DB0-C3E0AA3F7A22}" type="presOf" srcId="{CC1F208A-B2DD-4361-85E8-5EF71BF752F0}" destId="{B7729AF5-A630-4FE2-B98C-81F056A5A96E}" srcOrd="1" destOrd="0" presId="urn:microsoft.com/office/officeart/2005/8/layout/radial1"/>
    <dgm:cxn modelId="{48B4DC00-5589-42EC-8DC7-7D3F190A1061}" srcId="{6B060ADD-FF8C-4568-B9E0-13B08410A3BA}" destId="{A3448191-C141-4B69-BEB3-9DA31E14659B}" srcOrd="1" destOrd="0" parTransId="{8C106CD2-E08E-4D35-9FB9-128970E24B22}" sibTransId="{ABE25DFB-76F6-4932-AE4A-BEFBDACC96A7}"/>
    <dgm:cxn modelId="{CD515636-B4F6-4C48-AB64-3297664F7B80}" type="presOf" srcId="{0FECAF4D-6790-40E9-8E71-5C7FADA86701}" destId="{61C8B712-88D0-423F-B756-DC723A8B6E8F}" srcOrd="0" destOrd="0" presId="urn:microsoft.com/office/officeart/2005/8/layout/radial1"/>
    <dgm:cxn modelId="{4CB34387-11E8-4B9B-8FB8-69F4248D99EE}" type="presOf" srcId="{1CF4ED26-F3CB-4ADE-840B-60FE4859A3F6}" destId="{EC4D55EB-DEC6-4D7F-9A3B-A67302E6B1BA}" srcOrd="0" destOrd="0" presId="urn:microsoft.com/office/officeart/2005/8/layout/radial1"/>
    <dgm:cxn modelId="{8E9DD68A-D753-442B-8F89-67A04C894FDD}" srcId="{6B060ADD-FF8C-4568-B9E0-13B08410A3BA}" destId="{87142FC5-0252-4B6B-9EBA-551E001B7D97}" srcOrd="4" destOrd="0" parTransId="{C070E47E-3895-42AB-B648-B512B7B9C906}" sibTransId="{A06F95B0-CD87-4D13-B139-2BF709EA40AF}"/>
    <dgm:cxn modelId="{F84272DB-F195-4825-BDC7-8F79DF3EE773}" type="presOf" srcId="{8C106CD2-E08E-4D35-9FB9-128970E24B22}" destId="{B9F4746D-51FA-484D-B32D-F66CEF58B28D}" srcOrd="0" destOrd="0" presId="urn:microsoft.com/office/officeart/2005/8/layout/radial1"/>
    <dgm:cxn modelId="{B5EABB26-75FF-4853-A50E-2693FC72406D}" type="presOf" srcId="{87142FC5-0252-4B6B-9EBA-551E001B7D97}" destId="{D6EBFF76-9527-4664-A10E-4CD144422C27}" srcOrd="0" destOrd="0" presId="urn:microsoft.com/office/officeart/2005/8/layout/radial1"/>
    <dgm:cxn modelId="{D209622F-DED8-4DC6-86E9-31B3342D0A7E}" type="presOf" srcId="{A3448191-C141-4B69-BEB3-9DA31E14659B}" destId="{53A4862D-A179-47B0-85EE-F7DF4C77F493}" srcOrd="0" destOrd="0" presId="urn:microsoft.com/office/officeart/2005/8/layout/radial1"/>
    <dgm:cxn modelId="{149D9D50-9F21-4D04-AA68-3ADE0A9D94F6}" srcId="{6B060ADD-FF8C-4568-B9E0-13B08410A3BA}" destId="{085D770F-1A65-4A4E-B2A9-5B31F1A82237}" srcOrd="2" destOrd="0" parTransId="{ACF2BC01-5BAE-47D6-A4F4-BDB816AB04C4}" sibTransId="{7EA7912F-2F5D-40B9-8ECD-9655EE8FE20B}"/>
    <dgm:cxn modelId="{57E3C049-302D-4FFA-92C8-24D464936BA9}" type="presParOf" srcId="{EC4D55EB-DEC6-4D7F-9A3B-A67302E6B1BA}" destId="{E5A19491-B982-4464-8FA3-8E5889529928}" srcOrd="0" destOrd="0" presId="urn:microsoft.com/office/officeart/2005/8/layout/radial1"/>
    <dgm:cxn modelId="{08C80897-FDC0-4B6C-A904-C83AC302D6DD}" type="presParOf" srcId="{EC4D55EB-DEC6-4D7F-9A3B-A67302E6B1BA}" destId="{61C8B712-88D0-423F-B756-DC723A8B6E8F}" srcOrd="1" destOrd="0" presId="urn:microsoft.com/office/officeart/2005/8/layout/radial1"/>
    <dgm:cxn modelId="{904C1B16-5259-4C8D-80E7-B6A71BBA6533}" type="presParOf" srcId="{61C8B712-88D0-423F-B756-DC723A8B6E8F}" destId="{2E66E334-42F9-4254-ADE4-66EF9E53DC70}" srcOrd="0" destOrd="0" presId="urn:microsoft.com/office/officeart/2005/8/layout/radial1"/>
    <dgm:cxn modelId="{B4DFEE8A-B2B5-42C1-BFEE-16A162BCE9FE}" type="presParOf" srcId="{EC4D55EB-DEC6-4D7F-9A3B-A67302E6B1BA}" destId="{E9CE0EB7-239D-4A67-967B-484B5FC85320}" srcOrd="2" destOrd="0" presId="urn:microsoft.com/office/officeart/2005/8/layout/radial1"/>
    <dgm:cxn modelId="{5DF8ADF2-289A-496C-932A-0382873E2CE4}" type="presParOf" srcId="{EC4D55EB-DEC6-4D7F-9A3B-A67302E6B1BA}" destId="{B9F4746D-51FA-484D-B32D-F66CEF58B28D}" srcOrd="3" destOrd="0" presId="urn:microsoft.com/office/officeart/2005/8/layout/radial1"/>
    <dgm:cxn modelId="{E3AF645C-7C81-43F7-ADCB-B2CC2BF8D723}" type="presParOf" srcId="{B9F4746D-51FA-484D-B32D-F66CEF58B28D}" destId="{C9477D27-F538-4975-AD11-C03C2C7BCA03}" srcOrd="0" destOrd="0" presId="urn:microsoft.com/office/officeart/2005/8/layout/radial1"/>
    <dgm:cxn modelId="{F9C28819-1008-496C-AFAE-2929FBEF0912}" type="presParOf" srcId="{EC4D55EB-DEC6-4D7F-9A3B-A67302E6B1BA}" destId="{53A4862D-A179-47B0-85EE-F7DF4C77F493}" srcOrd="4" destOrd="0" presId="urn:microsoft.com/office/officeart/2005/8/layout/radial1"/>
    <dgm:cxn modelId="{DB142B80-E784-469D-8119-FD05B33B96B3}" type="presParOf" srcId="{EC4D55EB-DEC6-4D7F-9A3B-A67302E6B1BA}" destId="{F3EF7561-4AE8-4AAF-81D7-AB33603AFDFA}" srcOrd="5" destOrd="0" presId="urn:microsoft.com/office/officeart/2005/8/layout/radial1"/>
    <dgm:cxn modelId="{CC3159EA-3C94-46A9-893E-2A2F2A28282B}" type="presParOf" srcId="{F3EF7561-4AE8-4AAF-81D7-AB33603AFDFA}" destId="{78AC2AFE-A6C7-4F2A-9A7F-D498681937E3}" srcOrd="0" destOrd="0" presId="urn:microsoft.com/office/officeart/2005/8/layout/radial1"/>
    <dgm:cxn modelId="{040C7A50-145F-4E94-A76F-42DEC38FBB14}" type="presParOf" srcId="{EC4D55EB-DEC6-4D7F-9A3B-A67302E6B1BA}" destId="{11CAB8D3-E07C-435B-BE01-74594073E0F6}" srcOrd="6" destOrd="0" presId="urn:microsoft.com/office/officeart/2005/8/layout/radial1"/>
    <dgm:cxn modelId="{77C65599-D598-4348-99E5-4A7C84309327}" type="presParOf" srcId="{EC4D55EB-DEC6-4D7F-9A3B-A67302E6B1BA}" destId="{2B6E74E7-E6FC-43EB-90BD-F64BA0A8547F}" srcOrd="7" destOrd="0" presId="urn:microsoft.com/office/officeart/2005/8/layout/radial1"/>
    <dgm:cxn modelId="{B9B63C06-1A21-47E8-BC27-935C2054206F}" type="presParOf" srcId="{2B6E74E7-E6FC-43EB-90BD-F64BA0A8547F}" destId="{B7729AF5-A630-4FE2-B98C-81F056A5A96E}" srcOrd="0" destOrd="0" presId="urn:microsoft.com/office/officeart/2005/8/layout/radial1"/>
    <dgm:cxn modelId="{32681937-AC55-40EF-B64D-5EC3913873FE}" type="presParOf" srcId="{EC4D55EB-DEC6-4D7F-9A3B-A67302E6B1BA}" destId="{9DC3A15A-D459-4933-96AF-D023CAC8C85F}" srcOrd="8" destOrd="0" presId="urn:microsoft.com/office/officeart/2005/8/layout/radial1"/>
    <dgm:cxn modelId="{8218C7A3-690C-4157-851A-D6B1F20096BA}" type="presParOf" srcId="{EC4D55EB-DEC6-4D7F-9A3B-A67302E6B1BA}" destId="{6D3F540B-0FB1-4159-AD87-2ECFEE94024F}" srcOrd="9" destOrd="0" presId="urn:microsoft.com/office/officeart/2005/8/layout/radial1"/>
    <dgm:cxn modelId="{78586496-4BC9-4116-9269-E2AD0D4B2415}" type="presParOf" srcId="{6D3F540B-0FB1-4159-AD87-2ECFEE94024F}" destId="{A02C1B35-9535-4075-8F54-EB6AD0FCA6A5}" srcOrd="0" destOrd="0" presId="urn:microsoft.com/office/officeart/2005/8/layout/radial1"/>
    <dgm:cxn modelId="{F05B1268-6046-4D0D-BCC0-D28B3EABC4A9}" type="presParOf" srcId="{EC4D55EB-DEC6-4D7F-9A3B-A67302E6B1BA}" destId="{D6EBFF76-9527-4664-A10E-4CD144422C27}" srcOrd="10" destOrd="0" presId="urn:microsoft.com/office/officeart/2005/8/layout/radial1"/>
  </dgm:cxnLst>
  <dgm:bg>
    <a:solidFill>
      <a:schemeClr val="accent5">
        <a:lumMod val="75000"/>
      </a:schemeClr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67E4A5-F4A0-4D6B-85EF-7A9814F7F5F8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5311BAF-3DE1-41BC-8EAC-4081BC5FE9AE}">
      <dgm:prSet phldrT="[Текст]"/>
      <dgm:spPr/>
      <dgm:t>
        <a:bodyPr/>
        <a:lstStyle/>
        <a:p>
          <a:r>
            <a:rPr lang="ru-RU" dirty="0" smtClean="0"/>
            <a:t>Виды техник</a:t>
          </a:r>
          <a:endParaRPr lang="ru-RU" dirty="0"/>
        </a:p>
      </dgm:t>
    </dgm:pt>
    <dgm:pt modelId="{BDD69F8E-6877-4B0D-9484-9519977688F8}" type="parTrans" cxnId="{35CE4173-EB5D-42C3-AEEA-81F0D9AF92B9}">
      <dgm:prSet/>
      <dgm:spPr/>
      <dgm:t>
        <a:bodyPr/>
        <a:lstStyle/>
        <a:p>
          <a:endParaRPr lang="ru-RU"/>
        </a:p>
      </dgm:t>
    </dgm:pt>
    <dgm:pt modelId="{B6AE8E0B-2C68-457D-A0E1-0129FA3B1014}" type="sibTrans" cxnId="{35CE4173-EB5D-42C3-AEEA-81F0D9AF92B9}">
      <dgm:prSet/>
      <dgm:spPr/>
      <dgm:t>
        <a:bodyPr/>
        <a:lstStyle/>
        <a:p>
          <a:endParaRPr lang="ru-RU"/>
        </a:p>
      </dgm:t>
    </dgm:pt>
    <dgm:pt modelId="{62C9F3E5-692C-4031-9E3B-076483C9E88A}">
      <dgm:prSet phldrT="[Текст]" custT="1"/>
      <dgm:spPr/>
      <dgm:t>
        <a:bodyPr/>
        <a:lstStyle/>
        <a:p>
          <a:r>
            <a:rPr lang="ru-RU" sz="3600" dirty="0" smtClean="0"/>
            <a:t>«мой мир»</a:t>
          </a:r>
          <a:endParaRPr lang="ru-RU" sz="3600" dirty="0"/>
        </a:p>
      </dgm:t>
    </dgm:pt>
    <dgm:pt modelId="{0DB564F5-0A8F-4F85-AE49-617877DDFABA}" type="parTrans" cxnId="{DF536365-81C8-42A7-8A64-23551CD58E87}">
      <dgm:prSet/>
      <dgm:spPr/>
      <dgm:t>
        <a:bodyPr/>
        <a:lstStyle/>
        <a:p>
          <a:endParaRPr lang="ru-RU"/>
        </a:p>
      </dgm:t>
    </dgm:pt>
    <dgm:pt modelId="{FFB6E0E0-D896-4F5A-8C9A-35D0223D2E31}" type="sibTrans" cxnId="{DF536365-81C8-42A7-8A64-23551CD58E87}">
      <dgm:prSet/>
      <dgm:spPr/>
      <dgm:t>
        <a:bodyPr/>
        <a:lstStyle/>
        <a:p>
          <a:endParaRPr lang="ru-RU"/>
        </a:p>
      </dgm:t>
    </dgm:pt>
    <dgm:pt modelId="{18AC5857-D2B5-4AD5-B27B-84A01D78CA80}">
      <dgm:prSet phldrT="[Текст]" custT="1"/>
      <dgm:spPr/>
      <dgm:t>
        <a:bodyPr/>
        <a:lstStyle/>
        <a:p>
          <a:r>
            <a:rPr lang="ru-RU" sz="4400" dirty="0" smtClean="0"/>
            <a:t>«</a:t>
          </a:r>
          <a:r>
            <a:rPr lang="ru-RU" sz="4400" dirty="0" err="1" smtClean="0"/>
            <a:t>я-мы</a:t>
          </a:r>
          <a:r>
            <a:rPr lang="ru-RU" sz="4400" dirty="0" smtClean="0"/>
            <a:t>»</a:t>
          </a:r>
          <a:endParaRPr lang="ru-RU" sz="4400" dirty="0"/>
        </a:p>
      </dgm:t>
    </dgm:pt>
    <dgm:pt modelId="{89A48499-C30C-4AEA-BEB3-D8A8F29BD2D0}" type="parTrans" cxnId="{AFF5866F-6A2B-4ECA-9EE2-5AA52B2621C6}">
      <dgm:prSet/>
      <dgm:spPr/>
      <dgm:t>
        <a:bodyPr/>
        <a:lstStyle/>
        <a:p>
          <a:endParaRPr lang="ru-RU"/>
        </a:p>
      </dgm:t>
    </dgm:pt>
    <dgm:pt modelId="{6BB4117E-5782-42E9-97E3-7B71534BED2B}" type="sibTrans" cxnId="{AFF5866F-6A2B-4ECA-9EE2-5AA52B2621C6}">
      <dgm:prSet/>
      <dgm:spPr/>
      <dgm:t>
        <a:bodyPr/>
        <a:lstStyle/>
        <a:p>
          <a:endParaRPr lang="ru-RU"/>
        </a:p>
      </dgm:t>
    </dgm:pt>
    <dgm:pt modelId="{531E3A63-2360-443C-B233-04BA536CA3DF}">
      <dgm:prSet phldrT="[Текст]" custT="1"/>
      <dgm:spPr/>
      <dgm:t>
        <a:bodyPr/>
        <a:lstStyle/>
        <a:p>
          <a:r>
            <a:rPr lang="ru-RU" sz="4000" dirty="0" smtClean="0"/>
            <a:t>«</a:t>
          </a:r>
          <a:r>
            <a:rPr lang="ru-RU" sz="4000" dirty="0" err="1" smtClean="0"/>
            <a:t>я-образ</a:t>
          </a:r>
          <a:r>
            <a:rPr lang="ru-RU" sz="4000" dirty="0" smtClean="0"/>
            <a:t>»</a:t>
          </a:r>
          <a:endParaRPr lang="ru-RU" sz="4000" dirty="0"/>
        </a:p>
      </dgm:t>
    </dgm:pt>
    <dgm:pt modelId="{AAD76B96-9E36-40F4-AE06-A10860E0142E}" type="parTrans" cxnId="{B1ED85F6-8443-4285-931B-25935F15FE60}">
      <dgm:prSet/>
      <dgm:spPr/>
      <dgm:t>
        <a:bodyPr/>
        <a:lstStyle/>
        <a:p>
          <a:endParaRPr lang="ru-RU"/>
        </a:p>
      </dgm:t>
    </dgm:pt>
    <dgm:pt modelId="{DA52D9E2-8055-4954-AB9A-EEE3DAF380FD}" type="sibTrans" cxnId="{B1ED85F6-8443-4285-931B-25935F15FE60}">
      <dgm:prSet/>
      <dgm:spPr/>
      <dgm:t>
        <a:bodyPr/>
        <a:lstStyle/>
        <a:p>
          <a:endParaRPr lang="ru-RU"/>
        </a:p>
      </dgm:t>
    </dgm:pt>
    <dgm:pt modelId="{BC5D7D0D-6527-4618-876A-65F4381F5672}" type="pres">
      <dgm:prSet presAssocID="{5B67E4A5-F4A0-4D6B-85EF-7A9814F7F5F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109CD40-F0A9-4F39-A4BD-94092C2A0457}" type="pres">
      <dgm:prSet presAssocID="{E5311BAF-3DE1-41BC-8EAC-4081BC5FE9AE}" presName="centerShape" presStyleLbl="node0" presStyleIdx="0" presStyleCnt="1"/>
      <dgm:spPr/>
      <dgm:t>
        <a:bodyPr/>
        <a:lstStyle/>
        <a:p>
          <a:endParaRPr lang="ru-RU"/>
        </a:p>
      </dgm:t>
    </dgm:pt>
    <dgm:pt modelId="{E5046937-F398-4E98-9A00-813667D174B8}" type="pres">
      <dgm:prSet presAssocID="{0DB564F5-0A8F-4F85-AE49-617877DDFABA}" presName="parTrans" presStyleLbl="bgSibTrans2D1" presStyleIdx="0" presStyleCnt="3"/>
      <dgm:spPr/>
      <dgm:t>
        <a:bodyPr/>
        <a:lstStyle/>
        <a:p>
          <a:endParaRPr lang="ru-RU"/>
        </a:p>
      </dgm:t>
    </dgm:pt>
    <dgm:pt modelId="{2B3EA242-B357-4072-8ECC-60398364619F}" type="pres">
      <dgm:prSet presAssocID="{62C9F3E5-692C-4031-9E3B-076483C9E88A}" presName="node" presStyleLbl="node1" presStyleIdx="0" presStyleCnt="3" custRadScaleRad="95661" custRadScaleInc="36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A0015E-27CF-42FC-B1F0-331EE0BB9675}" type="pres">
      <dgm:prSet presAssocID="{89A48499-C30C-4AEA-BEB3-D8A8F29BD2D0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4F55943E-D067-4191-9A44-7E065D4AFDD1}" type="pres">
      <dgm:prSet presAssocID="{18AC5857-D2B5-4AD5-B27B-84A01D78CA8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5EC0C2-BAC8-44FF-99F8-F583523422AC}" type="pres">
      <dgm:prSet presAssocID="{AAD76B96-9E36-40F4-AE06-A10860E0142E}" presName="parTrans" presStyleLbl="bgSibTrans2D1" presStyleIdx="2" presStyleCnt="3"/>
      <dgm:spPr/>
      <dgm:t>
        <a:bodyPr/>
        <a:lstStyle/>
        <a:p>
          <a:endParaRPr lang="ru-RU"/>
        </a:p>
      </dgm:t>
    </dgm:pt>
    <dgm:pt modelId="{DF396847-CA03-41AF-9C02-4CDFC3448C78}" type="pres">
      <dgm:prSet presAssocID="{531E3A63-2360-443C-B233-04BA536CA3D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B260DC0-26D5-4443-8268-EED0971163CF}" type="presOf" srcId="{5B67E4A5-F4A0-4D6B-85EF-7A9814F7F5F8}" destId="{BC5D7D0D-6527-4618-876A-65F4381F5672}" srcOrd="0" destOrd="0" presId="urn:microsoft.com/office/officeart/2005/8/layout/radial4"/>
    <dgm:cxn modelId="{6B3DC6DF-F89D-46FA-B0EF-9443DDB2237C}" type="presOf" srcId="{0DB564F5-0A8F-4F85-AE49-617877DDFABA}" destId="{E5046937-F398-4E98-9A00-813667D174B8}" srcOrd="0" destOrd="0" presId="urn:microsoft.com/office/officeart/2005/8/layout/radial4"/>
    <dgm:cxn modelId="{5403F4AD-E2F3-4A39-B58A-25E1FC5AEFCC}" type="presOf" srcId="{E5311BAF-3DE1-41BC-8EAC-4081BC5FE9AE}" destId="{4109CD40-F0A9-4F39-A4BD-94092C2A0457}" srcOrd="0" destOrd="0" presId="urn:microsoft.com/office/officeart/2005/8/layout/radial4"/>
    <dgm:cxn modelId="{6ABC7F80-0F0C-43D8-A969-BE833BEC7C52}" type="presOf" srcId="{62C9F3E5-692C-4031-9E3B-076483C9E88A}" destId="{2B3EA242-B357-4072-8ECC-60398364619F}" srcOrd="0" destOrd="0" presId="urn:microsoft.com/office/officeart/2005/8/layout/radial4"/>
    <dgm:cxn modelId="{35CE4173-EB5D-42C3-AEEA-81F0D9AF92B9}" srcId="{5B67E4A5-F4A0-4D6B-85EF-7A9814F7F5F8}" destId="{E5311BAF-3DE1-41BC-8EAC-4081BC5FE9AE}" srcOrd="0" destOrd="0" parTransId="{BDD69F8E-6877-4B0D-9484-9519977688F8}" sibTransId="{B6AE8E0B-2C68-457D-A0E1-0129FA3B1014}"/>
    <dgm:cxn modelId="{0CB44ABF-F938-4A44-AC80-4FCD60742B75}" type="presOf" srcId="{89A48499-C30C-4AEA-BEB3-D8A8F29BD2D0}" destId="{C3A0015E-27CF-42FC-B1F0-331EE0BB9675}" srcOrd="0" destOrd="0" presId="urn:microsoft.com/office/officeart/2005/8/layout/radial4"/>
    <dgm:cxn modelId="{B1ED85F6-8443-4285-931B-25935F15FE60}" srcId="{E5311BAF-3DE1-41BC-8EAC-4081BC5FE9AE}" destId="{531E3A63-2360-443C-B233-04BA536CA3DF}" srcOrd="2" destOrd="0" parTransId="{AAD76B96-9E36-40F4-AE06-A10860E0142E}" sibTransId="{DA52D9E2-8055-4954-AB9A-EEE3DAF380FD}"/>
    <dgm:cxn modelId="{DF536365-81C8-42A7-8A64-23551CD58E87}" srcId="{E5311BAF-3DE1-41BC-8EAC-4081BC5FE9AE}" destId="{62C9F3E5-692C-4031-9E3B-076483C9E88A}" srcOrd="0" destOrd="0" parTransId="{0DB564F5-0A8F-4F85-AE49-617877DDFABA}" sibTransId="{FFB6E0E0-D896-4F5A-8C9A-35D0223D2E31}"/>
    <dgm:cxn modelId="{AFF5866F-6A2B-4ECA-9EE2-5AA52B2621C6}" srcId="{E5311BAF-3DE1-41BC-8EAC-4081BC5FE9AE}" destId="{18AC5857-D2B5-4AD5-B27B-84A01D78CA80}" srcOrd="1" destOrd="0" parTransId="{89A48499-C30C-4AEA-BEB3-D8A8F29BD2D0}" sibTransId="{6BB4117E-5782-42E9-97E3-7B71534BED2B}"/>
    <dgm:cxn modelId="{5166D62B-140C-4332-82F3-31D1301031B1}" type="presOf" srcId="{AAD76B96-9E36-40F4-AE06-A10860E0142E}" destId="{785EC0C2-BAC8-44FF-99F8-F583523422AC}" srcOrd="0" destOrd="0" presId="urn:microsoft.com/office/officeart/2005/8/layout/radial4"/>
    <dgm:cxn modelId="{C58E2409-F575-438A-BCDD-3D3D5D19483D}" type="presOf" srcId="{18AC5857-D2B5-4AD5-B27B-84A01D78CA80}" destId="{4F55943E-D067-4191-9A44-7E065D4AFDD1}" srcOrd="0" destOrd="0" presId="urn:microsoft.com/office/officeart/2005/8/layout/radial4"/>
    <dgm:cxn modelId="{2C19FDAC-8247-45CA-B6BB-47B2CF625486}" type="presOf" srcId="{531E3A63-2360-443C-B233-04BA536CA3DF}" destId="{DF396847-CA03-41AF-9C02-4CDFC3448C78}" srcOrd="0" destOrd="0" presId="urn:microsoft.com/office/officeart/2005/8/layout/radial4"/>
    <dgm:cxn modelId="{CB1FEDE6-AAC4-4E31-A3B1-904879E465F7}" type="presParOf" srcId="{BC5D7D0D-6527-4618-876A-65F4381F5672}" destId="{4109CD40-F0A9-4F39-A4BD-94092C2A0457}" srcOrd="0" destOrd="0" presId="urn:microsoft.com/office/officeart/2005/8/layout/radial4"/>
    <dgm:cxn modelId="{BB4C8C4F-EF51-4303-94A2-070629F80F48}" type="presParOf" srcId="{BC5D7D0D-6527-4618-876A-65F4381F5672}" destId="{E5046937-F398-4E98-9A00-813667D174B8}" srcOrd="1" destOrd="0" presId="urn:microsoft.com/office/officeart/2005/8/layout/radial4"/>
    <dgm:cxn modelId="{C5C6CCDA-BFC9-4363-B848-689461C326C8}" type="presParOf" srcId="{BC5D7D0D-6527-4618-876A-65F4381F5672}" destId="{2B3EA242-B357-4072-8ECC-60398364619F}" srcOrd="2" destOrd="0" presId="urn:microsoft.com/office/officeart/2005/8/layout/radial4"/>
    <dgm:cxn modelId="{6B9A41E7-7F34-452B-B077-384EE5A17D8E}" type="presParOf" srcId="{BC5D7D0D-6527-4618-876A-65F4381F5672}" destId="{C3A0015E-27CF-42FC-B1F0-331EE0BB9675}" srcOrd="3" destOrd="0" presId="urn:microsoft.com/office/officeart/2005/8/layout/radial4"/>
    <dgm:cxn modelId="{DAE35F70-B6CF-427A-A3FE-C553D506225C}" type="presParOf" srcId="{BC5D7D0D-6527-4618-876A-65F4381F5672}" destId="{4F55943E-D067-4191-9A44-7E065D4AFDD1}" srcOrd="4" destOrd="0" presId="urn:microsoft.com/office/officeart/2005/8/layout/radial4"/>
    <dgm:cxn modelId="{340D3A54-DA77-46EF-A5FB-5DAB50B082FD}" type="presParOf" srcId="{BC5D7D0D-6527-4618-876A-65F4381F5672}" destId="{785EC0C2-BAC8-44FF-99F8-F583523422AC}" srcOrd="5" destOrd="0" presId="urn:microsoft.com/office/officeart/2005/8/layout/radial4"/>
    <dgm:cxn modelId="{767B058A-AE9F-4F88-911E-30E57C3653C4}" type="presParOf" srcId="{BC5D7D0D-6527-4618-876A-65F4381F5672}" destId="{DF396847-CA03-41AF-9C02-4CDFC3448C78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FC7D7-9105-43D6-8748-2E6852C1EE85}" type="datetimeFigureOut">
              <a:rPr lang="ru-RU" smtClean="0"/>
              <a:pPr/>
              <a:t>27.12.2019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15BE6-7A49-4D5C-A3AE-8E5264DBFA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FC7D7-9105-43D6-8748-2E6852C1EE85}" type="datetimeFigureOut">
              <a:rPr lang="ru-RU" smtClean="0"/>
              <a:pPr/>
              <a:t>27.12.2019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15BE6-7A49-4D5C-A3AE-8E5264DBFA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FC7D7-9105-43D6-8748-2E6852C1EE85}" type="datetimeFigureOut">
              <a:rPr lang="ru-RU" smtClean="0"/>
              <a:pPr/>
              <a:t>27.12.2019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15BE6-7A49-4D5C-A3AE-8E5264DBFA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FC7D7-9105-43D6-8748-2E6852C1EE85}" type="datetimeFigureOut">
              <a:rPr lang="ru-RU" smtClean="0"/>
              <a:pPr/>
              <a:t>27.12.2019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15BE6-7A49-4D5C-A3AE-8E5264DBFA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FC7D7-9105-43D6-8748-2E6852C1EE85}" type="datetimeFigureOut">
              <a:rPr lang="ru-RU" smtClean="0"/>
              <a:pPr/>
              <a:t>27.12.2019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15BE6-7A49-4D5C-A3AE-8E5264DBFA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FC7D7-9105-43D6-8748-2E6852C1EE85}" type="datetimeFigureOut">
              <a:rPr lang="ru-RU" smtClean="0"/>
              <a:pPr/>
              <a:t>27.12.2019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15BE6-7A49-4D5C-A3AE-8E5264DBFA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FC7D7-9105-43D6-8748-2E6852C1EE85}" type="datetimeFigureOut">
              <a:rPr lang="ru-RU" smtClean="0"/>
              <a:pPr/>
              <a:t>27.12.2019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15BE6-7A49-4D5C-A3AE-8E5264DBFA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FC7D7-9105-43D6-8748-2E6852C1EE85}" type="datetimeFigureOut">
              <a:rPr lang="ru-RU" smtClean="0"/>
              <a:pPr/>
              <a:t>27.12.2019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15BE6-7A49-4D5C-A3AE-8E5264DBFA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FC7D7-9105-43D6-8748-2E6852C1EE85}" type="datetimeFigureOut">
              <a:rPr lang="ru-RU" smtClean="0"/>
              <a:pPr/>
              <a:t>27.12.2019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15BE6-7A49-4D5C-A3AE-8E5264DBFA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FC7D7-9105-43D6-8748-2E6852C1EE85}" type="datetimeFigureOut">
              <a:rPr lang="ru-RU" smtClean="0"/>
              <a:pPr/>
              <a:t>27.12.2019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15BE6-7A49-4D5C-A3AE-8E5264DBFA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FC7D7-9105-43D6-8748-2E6852C1EE85}" type="datetimeFigureOut">
              <a:rPr lang="ru-RU" smtClean="0"/>
              <a:pPr/>
              <a:t>27.12.2019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15BE6-7A49-4D5C-A3AE-8E5264DBFA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5FC7D7-9105-43D6-8748-2E6852C1EE85}" type="datetimeFigureOut">
              <a:rPr lang="ru-RU" smtClean="0"/>
              <a:pPr/>
              <a:t>27.12.2019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215BE6-7A49-4D5C-A3AE-8E5264DBFA3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 descr="http://im0-tub-ru.yandex.net/i?id=261707930-26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696" y="476672"/>
            <a:ext cx="5951584" cy="544809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357166"/>
            <a:ext cx="7715304" cy="5286412"/>
          </a:xfrm>
        </p:spPr>
        <p:txBody>
          <a:bodyPr>
            <a:prstTxWarp prst="textArchUp">
              <a:avLst/>
            </a:prstTxWarp>
            <a:normAutofit/>
          </a:bodyPr>
          <a:lstStyle/>
          <a:p>
            <a:r>
              <a:rPr lang="ru-RU" sz="2400" dirty="0" smtClean="0"/>
              <a:t>Алтайский районный детско-юношеский центр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1000108"/>
            <a:ext cx="7929618" cy="5500726"/>
          </a:xfrm>
        </p:spPr>
        <p:txBody>
          <a:bodyPr>
            <a:prstTxWarp prst="textArchDown">
              <a:avLst/>
            </a:prstTxWarp>
            <a:norm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Современные методы арт-терапии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Documents and Settings\Пользователь\Рабочий стол\02pfot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14290"/>
            <a:ext cx="6072230" cy="65008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Пользователь\Рабочий стол\x_65128cf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85728"/>
            <a:ext cx="5500725" cy="628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Пользователь\Рабочий стол\10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428604"/>
            <a:ext cx="5143521" cy="62151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Documents and Settings\Пользователь\Рабочий стол\foto-08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33488" y="95250"/>
            <a:ext cx="6677025" cy="666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Пользователь\Рабочий стол\4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428604"/>
            <a:ext cx="7620000" cy="60007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Пользователь\Рабочий стол\37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214290"/>
            <a:ext cx="7620000" cy="6429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Пользователь\Рабочий стол\5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214290"/>
            <a:ext cx="7620000" cy="6429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214282" y="214290"/>
          <a:ext cx="8786874" cy="64294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G:\DSC0247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6572328" y="-8286832"/>
            <a:ext cx="7200000" cy="5400000"/>
          </a:xfrm>
          <a:prstGeom prst="rect">
            <a:avLst/>
          </a:prstGeom>
          <a:noFill/>
        </p:spPr>
      </p:pic>
      <p:pic>
        <p:nvPicPr>
          <p:cNvPr id="13317" name="Picture 5" descr="G:\DSC0247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2801600" y="-9601200"/>
            <a:ext cx="7200000" cy="5400000"/>
          </a:xfrm>
          <a:prstGeom prst="rect">
            <a:avLst/>
          </a:prstGeom>
          <a:noFill/>
        </p:spPr>
      </p:pic>
      <p:pic>
        <p:nvPicPr>
          <p:cNvPr id="6" name="Picture 4" descr="G:\DSC0247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6419928" y="-8134432"/>
            <a:ext cx="7200000" cy="5400000"/>
          </a:xfrm>
          <a:prstGeom prst="rect">
            <a:avLst/>
          </a:prstGeom>
          <a:noFill/>
        </p:spPr>
      </p:pic>
      <p:pic>
        <p:nvPicPr>
          <p:cNvPr id="13318" name="Picture 6" descr="D:\Документы ДЮЦ\фото мероприятия\фото Леонова\Леонова фото\конкурс 00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214290"/>
            <a:ext cx="8143932" cy="6429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7158" y="1071546"/>
            <a:ext cx="8429685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                </a:t>
            </a:r>
            <a:r>
              <a:rPr lang="ru-RU" sz="5400" dirty="0" err="1" smtClean="0"/>
              <a:t>Арт-терапия</a:t>
            </a:r>
            <a:r>
              <a:rPr lang="ru-RU" sz="5400" dirty="0" smtClean="0"/>
              <a:t> </a:t>
            </a:r>
            <a:r>
              <a:rPr lang="ru-RU" sz="4400" dirty="0" smtClean="0"/>
              <a:t> -</a:t>
            </a:r>
          </a:p>
          <a:p>
            <a:r>
              <a:rPr lang="ru-RU" sz="4400" dirty="0" smtClean="0"/>
              <a:t> </a:t>
            </a:r>
          </a:p>
          <a:p>
            <a:r>
              <a:rPr lang="ru-RU" sz="3600" dirty="0" smtClean="0"/>
              <a:t>                метод лечения посредством </a:t>
            </a:r>
          </a:p>
          <a:p>
            <a:endParaRPr lang="ru-RU" sz="4400" dirty="0"/>
          </a:p>
          <a:p>
            <a:endParaRPr lang="ru-RU" sz="4400" dirty="0" smtClean="0"/>
          </a:p>
          <a:p>
            <a:r>
              <a:rPr lang="ru-RU" sz="4400" dirty="0" smtClean="0"/>
              <a:t>             </a:t>
            </a:r>
            <a:r>
              <a:rPr lang="ru-RU" sz="3600" dirty="0" smtClean="0"/>
              <a:t>художественного творчества</a:t>
            </a:r>
            <a:endParaRPr lang="ru-RU" sz="3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Танцевально-двигательная терапия</a:t>
            </a:r>
            <a:endParaRPr lang="ru-RU" b="1" i="1" dirty="0"/>
          </a:p>
        </p:txBody>
      </p:sp>
      <p:pic>
        <p:nvPicPr>
          <p:cNvPr id="29698" name="Picture 2" descr="C:\Documents and Settings\Пользователь\Рабочий стол\0_5d41b_189158fb_X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39169" y="1428736"/>
            <a:ext cx="6465661" cy="52149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40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>Танцевально-двигательная терапия </a:t>
            </a:r>
            <a:r>
              <a:rPr lang="ru-RU" dirty="0" smtClean="0"/>
              <a:t>–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71678"/>
            <a:ext cx="8229600" cy="4054485"/>
          </a:xfrm>
        </p:spPr>
        <p:txBody>
          <a:bodyPr/>
          <a:lstStyle/>
          <a:p>
            <a:r>
              <a:rPr lang="ru-RU" b="1" dirty="0" smtClean="0"/>
              <a:t>Полные чувства</a:t>
            </a:r>
          </a:p>
          <a:p>
            <a:pPr>
              <a:buNone/>
            </a:pPr>
            <a:endParaRPr lang="ru-RU" dirty="0" smtClean="0"/>
          </a:p>
          <a:p>
            <a:r>
              <a:rPr lang="ru-RU" b="1" dirty="0" smtClean="0"/>
              <a:t>Уверенная осанка</a:t>
            </a:r>
          </a:p>
          <a:p>
            <a:pPr>
              <a:buNone/>
            </a:pPr>
            <a:endParaRPr lang="ru-RU" dirty="0" smtClean="0"/>
          </a:p>
          <a:p>
            <a:r>
              <a:rPr lang="ru-RU" b="1" dirty="0" smtClean="0"/>
              <a:t>Твердый характер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Пользователь\Рабочий стол\4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285729"/>
            <a:ext cx="7620000" cy="6357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Пользователь\Рабочий стол\p213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357166"/>
            <a:ext cx="6715172" cy="61436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Пользователь\Рабочий стол\0_4f04d_7c7c2b8c_XL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42852"/>
            <a:ext cx="4929222" cy="65008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nts and Settings\Пользователь\Рабочий стол\kazachiy__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0513" y="214290"/>
            <a:ext cx="8562975" cy="6429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14488"/>
            <a:ext cx="8229600" cy="4857784"/>
          </a:xfrm>
        </p:spPr>
        <p:txBody>
          <a:bodyPr>
            <a:normAutofit fontScale="90000"/>
          </a:bodyPr>
          <a:lstStyle/>
          <a:p>
            <a:r>
              <a:rPr lang="ru-RU" sz="4000" b="1" i="1" dirty="0" smtClean="0"/>
              <a:t/>
            </a:r>
            <a:br>
              <a:rPr lang="ru-RU" sz="4000" b="1" i="1" dirty="0" smtClean="0"/>
            </a:br>
            <a:r>
              <a:rPr lang="ru-RU" sz="4000" b="1" i="1" dirty="0" smtClean="0"/>
              <a:t/>
            </a:r>
            <a:br>
              <a:rPr lang="ru-RU" sz="4000" b="1" i="1" dirty="0" smtClean="0"/>
            </a:br>
            <a:r>
              <a:rPr lang="ru-RU" sz="4000" b="1" i="1" dirty="0" smtClean="0"/>
              <a:t/>
            </a:r>
            <a:br>
              <a:rPr lang="ru-RU" sz="4000" b="1" i="1" dirty="0" smtClean="0"/>
            </a:br>
            <a:r>
              <a:rPr lang="ru-RU" sz="4000" b="1" i="1" dirty="0" err="1" smtClean="0"/>
              <a:t>Цветотерапия</a:t>
            </a:r>
            <a:r>
              <a:rPr lang="ru-RU" sz="4000" b="1" i="1" dirty="0" smtClean="0"/>
              <a:t> и                                                </a:t>
            </a:r>
            <a:br>
              <a:rPr lang="ru-RU" sz="4000" b="1" i="1" dirty="0" smtClean="0"/>
            </a:br>
            <a:r>
              <a:rPr lang="ru-RU" sz="4000" b="1" i="1" dirty="0" err="1" smtClean="0"/>
              <a:t>костюмотерапия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dirty="0" smtClean="0"/>
              <a:t>-  формирование художественной компетенции учащихся</a:t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- самосовершенствование</a:t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- признание собственной ценности</a:t>
            </a:r>
            <a:br>
              <a:rPr lang="ru-RU" sz="27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:\Документы ДЮЦ\фото мероприятия\17 лет ДЮЦ 18.05.12\DSC0560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214290"/>
            <a:ext cx="8629675" cy="65579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:\Документы ДЮЦ\Женина\ОБЩЕЕ ФОТО\фото Рыжих\2905201186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30438" y="214290"/>
            <a:ext cx="4681537" cy="6429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:\Документы ДЮЦ\Женина\ОБЩЕЕ ФОТО\фото Рыжих\2905201185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30438" y="214290"/>
            <a:ext cx="4681537" cy="64294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4-tub-ru.yandex.net/i?id=491911246-36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1" y="928670"/>
            <a:ext cx="1357322" cy="2071702"/>
          </a:xfrm>
          <a:prstGeom prst="rect">
            <a:avLst/>
          </a:prstGeom>
          <a:noFill/>
        </p:spPr>
      </p:pic>
      <p:pic>
        <p:nvPicPr>
          <p:cNvPr id="3" name="Picture 6" descr="http://im3-tub-ru.yandex.net/i?id=170271582-02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500042"/>
            <a:ext cx="2857520" cy="2714644"/>
          </a:xfrm>
          <a:prstGeom prst="rect">
            <a:avLst/>
          </a:prstGeom>
          <a:noFill/>
        </p:spPr>
      </p:pic>
      <p:pic>
        <p:nvPicPr>
          <p:cNvPr id="4" name="Picture 8" descr="http://im3-tub-ru.yandex.net/i?id=338102862-67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500438"/>
            <a:ext cx="2786082" cy="2857520"/>
          </a:xfrm>
          <a:prstGeom prst="rect">
            <a:avLst/>
          </a:prstGeom>
          <a:noFill/>
        </p:spPr>
      </p:pic>
      <p:pic>
        <p:nvPicPr>
          <p:cNvPr id="5" name="Picture 10" descr="http://im6-tub-ru.yandex.net/i?id=35632506-51-72&amp;n=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0760" y="3571876"/>
            <a:ext cx="2857520" cy="2786082"/>
          </a:xfrm>
          <a:prstGeom prst="rect">
            <a:avLst/>
          </a:prstGeom>
          <a:noFill/>
        </p:spPr>
      </p:pic>
      <p:pic>
        <p:nvPicPr>
          <p:cNvPr id="6" name="Picture 12" descr="http://im3-tub-ru.yandex.net/i?id=323088484-02-72&amp;n=2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428604"/>
            <a:ext cx="2714644" cy="2714644"/>
          </a:xfrm>
          <a:prstGeom prst="rect">
            <a:avLst/>
          </a:prstGeom>
          <a:noFill/>
        </p:spPr>
      </p:pic>
      <p:pic>
        <p:nvPicPr>
          <p:cNvPr id="7" name="Picture 14" descr="http://im2-tub-ru.yandex.net/i?id=83696284-15-72&amp;n=2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29058" y="4000504"/>
            <a:ext cx="1357322" cy="2143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D:\Документы ДЮЦ\Женина\ОБЩЕЕ ФОТО\фото Рыжих\2905201184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30438" y="307974"/>
            <a:ext cx="4681537" cy="63357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D:\Документы ДЮЦ\Женина\ОБЩЕЕ ФОТО\фото Рыжих\2905201184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85852" y="357166"/>
            <a:ext cx="6786610" cy="628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357166"/>
            <a:ext cx="6572296" cy="1143000"/>
          </a:xfrm>
        </p:spPr>
        <p:txBody>
          <a:bodyPr/>
          <a:lstStyle/>
          <a:p>
            <a:endParaRPr lang="ru-RU"/>
          </a:p>
        </p:txBody>
      </p:sp>
      <p:pic>
        <p:nvPicPr>
          <p:cNvPr id="1026" name="Picture 2" descr="G:\DSC0246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1538" y="285728"/>
            <a:ext cx="7303589" cy="6429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774720"/>
          </a:xfrm>
        </p:spPr>
        <p:txBody>
          <a:bodyPr>
            <a:prstTxWarp prst="textDeflateBottom">
              <a:avLst/>
            </a:prstTxWarp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Спасибо за внимание!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0722" name="Picture 2" descr="C:\Documents and Settings\Пользователь\Рабочий стол\36026325e4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214422"/>
            <a:ext cx="6349207" cy="52864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 descr="C:\Documents and Settings\Пользователь\Рабочий стол\x_617f402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14290"/>
            <a:ext cx="6215106" cy="65008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Documents and Settings\Пользователь\Рабочий стол\mini-kolla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85728"/>
            <a:ext cx="7215238" cy="63579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Documents and Settings\Пользователь\Рабочий стол\29-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42852"/>
            <a:ext cx="6357982" cy="65008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Documents and Settings\Пользователь\Рабочий стол\7839199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214290"/>
            <a:ext cx="8215370" cy="64436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00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107156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7030A0"/>
                </a:solidFill>
              </a:rPr>
              <a:t>     ФОЛЬКЛОРТЕРАПИЯ –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1500174"/>
            <a:ext cx="8358246" cy="5072098"/>
          </a:xfrm>
        </p:spPr>
        <p:txBody>
          <a:bodyPr/>
          <a:lstStyle/>
          <a:p>
            <a:pPr algn="l">
              <a:buFont typeface="Arial" charset="0"/>
              <a:buChar char="•"/>
            </a:pPr>
            <a:r>
              <a:rPr lang="ru-RU" dirty="0" smtClean="0">
                <a:solidFill>
                  <a:srgbClr val="7030A0"/>
                </a:solidFill>
              </a:rPr>
              <a:t>Развитие творческого потенциала личности</a:t>
            </a:r>
          </a:p>
          <a:p>
            <a:pPr algn="l"/>
            <a:endParaRPr lang="ru-RU" dirty="0" smtClean="0">
              <a:solidFill>
                <a:srgbClr val="7030A0"/>
              </a:solidFill>
            </a:endParaRPr>
          </a:p>
          <a:p>
            <a:pPr algn="l">
              <a:buFont typeface="Arial" charset="0"/>
              <a:buChar char="•"/>
            </a:pPr>
            <a:r>
              <a:rPr lang="ru-RU" dirty="0" smtClean="0">
                <a:solidFill>
                  <a:srgbClr val="7030A0"/>
                </a:solidFill>
              </a:rPr>
              <a:t> Оптимистическое мироощущение</a:t>
            </a:r>
          </a:p>
          <a:p>
            <a:pPr algn="l">
              <a:buFont typeface="Arial" charset="0"/>
              <a:buChar char="•"/>
            </a:pPr>
            <a:endParaRPr lang="ru-RU" dirty="0" smtClean="0">
              <a:solidFill>
                <a:srgbClr val="7030A0"/>
              </a:solidFill>
            </a:endParaRPr>
          </a:p>
          <a:p>
            <a:pPr algn="l">
              <a:buFont typeface="Arial" charset="0"/>
              <a:buChar char="•"/>
            </a:pPr>
            <a:r>
              <a:rPr lang="ru-RU" dirty="0" smtClean="0">
                <a:solidFill>
                  <a:srgbClr val="7030A0"/>
                </a:solidFill>
              </a:rPr>
              <a:t>Развитие творческого воображения</a:t>
            </a:r>
          </a:p>
          <a:p>
            <a:pPr algn="l"/>
            <a:endParaRPr lang="ru-RU" dirty="0" smtClean="0">
              <a:solidFill>
                <a:srgbClr val="7030A0"/>
              </a:solidFill>
            </a:endParaRPr>
          </a:p>
          <a:p>
            <a:pPr algn="l">
              <a:buFont typeface="Arial" charset="0"/>
              <a:buChar char="•"/>
            </a:pPr>
            <a:r>
              <a:rPr lang="ru-RU" dirty="0" smtClean="0">
                <a:solidFill>
                  <a:srgbClr val="7030A0"/>
                </a:solidFill>
              </a:rPr>
              <a:t>Духовное развитие личности</a:t>
            </a:r>
          </a:p>
          <a:p>
            <a:pPr algn="l"/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G:\DSC0247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85902" y="214290"/>
            <a:ext cx="7586626" cy="6429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324</TotalTime>
  <Words>64</Words>
  <Application>Microsoft Office PowerPoint</Application>
  <PresentationFormat>Экран (4:3)</PresentationFormat>
  <Paragraphs>35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Алтайский районный детско-юношеский центр</vt:lpstr>
      <vt:lpstr>Слайд 2</vt:lpstr>
      <vt:lpstr>Слайд 3</vt:lpstr>
      <vt:lpstr>Слайд 4</vt:lpstr>
      <vt:lpstr>Слайд 5</vt:lpstr>
      <vt:lpstr>Слайд 6</vt:lpstr>
      <vt:lpstr>Слайд 7</vt:lpstr>
      <vt:lpstr>      ФОЛЬКЛОРТЕРАПИЯ –  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Танцевально-двигательная терапия</vt:lpstr>
      <vt:lpstr> Танцевально-двигательная терапия –   </vt:lpstr>
      <vt:lpstr>Слайд 22</vt:lpstr>
      <vt:lpstr>Слайд 23</vt:lpstr>
      <vt:lpstr>Слайд 24</vt:lpstr>
      <vt:lpstr>Слайд 25</vt:lpstr>
      <vt:lpstr>   Цветотерапия и                                                 костюмотерапия  -  формирование художественной компетенции учащихся    - самосовершенствование     - признание собственной ценности      </vt:lpstr>
      <vt:lpstr>Слайд 27</vt:lpstr>
      <vt:lpstr>Слайд 28</vt:lpstr>
      <vt:lpstr>Слайд 29</vt:lpstr>
      <vt:lpstr>Слайд 30</vt:lpstr>
      <vt:lpstr>Слайд 31</vt:lpstr>
      <vt:lpstr>Слайд 32</vt:lpstr>
      <vt:lpstr>Спасибо за внимание!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МБОУ ДОД Алтайский районный детско-юношеский ценр</dc:title>
  <dc:creator>Пользователь</dc:creator>
  <cp:lastModifiedBy>i</cp:lastModifiedBy>
  <cp:revision>37</cp:revision>
  <dcterms:created xsi:type="dcterms:W3CDTF">2012-11-07T08:56:26Z</dcterms:created>
  <dcterms:modified xsi:type="dcterms:W3CDTF">2019-12-27T12:00:01Z</dcterms:modified>
</cp:coreProperties>
</file>