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58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01E63-2ABE-4C14-98F3-F5BB99FC0E6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BFF24-EA60-402C-A74D-30A7A8D7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9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BFF24-EA60-402C-A74D-30A7A8D7D2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6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B88D48-5A12-4BA9-A77F-1CF9F1F538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434336-8D8F-4D21-A156-419C64E9CB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02762" y="404664"/>
            <a:ext cx="7019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ЧУДО-ДЕРЕВО РЯБИНА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home\Desktop\ПРОЕКТ. РЯБИНА\image (1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509" y="1362465"/>
            <a:ext cx="7845671" cy="523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7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ЛЕГЕНДЫ И ПОВЕРЬЯ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1340768"/>
            <a:ext cx="705678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37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0"/>
            <a:ext cx="828092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88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772816"/>
            <a:ext cx="8798442" cy="4824536"/>
          </a:xfrm>
        </p:spPr>
      </p:pic>
      <p:sp>
        <p:nvSpPr>
          <p:cNvPr id="7" name="Прямоугольник 6"/>
          <p:cNvSpPr/>
          <p:nvPr/>
        </p:nvSpPr>
        <p:spPr>
          <a:xfrm>
            <a:off x="539552" y="476672"/>
            <a:ext cx="8366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ЧАСТЫЕ ГОСТИ РЯБИНЫ</a:t>
            </a:r>
          </a:p>
        </p:txBody>
      </p:sp>
    </p:spTree>
    <p:extLst>
      <p:ext uri="{BB962C8B-B14F-4D97-AF65-F5344CB8AC3E}">
        <p14:creationId xmlns:p14="http://schemas.microsoft.com/office/powerpoint/2010/main" val="153353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224474" cy="23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5934912" cy="3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7776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ЧТО ДЕЛАЮТ ИЗ РЯБИНЫ</a:t>
            </a:r>
          </a:p>
        </p:txBody>
      </p:sp>
    </p:spTree>
    <p:extLst>
      <p:ext uri="{BB962C8B-B14F-4D97-AF65-F5344CB8AC3E}">
        <p14:creationId xmlns:p14="http://schemas.microsoft.com/office/powerpoint/2010/main" val="7900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РЯБИНА В МЕДИЦИНЕ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691132" cy="34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203885"/>
            <a:ext cx="29718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5706" y="2636912"/>
            <a:ext cx="2922477" cy="37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7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201120"/>
            <a:ext cx="2606763" cy="24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4343796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513600" cy="26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031" y="188640"/>
            <a:ext cx="6361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КОСМЕТОЛОГИИ</a:t>
            </a:r>
          </a:p>
        </p:txBody>
      </p:sp>
    </p:spTree>
    <p:extLst>
      <p:ext uri="{BB962C8B-B14F-4D97-AF65-F5344CB8AC3E}">
        <p14:creationId xmlns:p14="http://schemas.microsoft.com/office/powerpoint/2010/main" val="150803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22" y="1327994"/>
            <a:ext cx="4023299" cy="26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821" y="2641918"/>
            <a:ext cx="46333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50831"/>
            <a:ext cx="76930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ИСПОЛЬЗОВАНИЕ        ДРЕВЕСИНЫ</a:t>
            </a:r>
          </a:p>
        </p:txBody>
      </p:sp>
    </p:spTree>
    <p:extLst>
      <p:ext uri="{BB962C8B-B14F-4D97-AF65-F5344CB8AC3E}">
        <p14:creationId xmlns:p14="http://schemas.microsoft.com/office/powerpoint/2010/main" val="373502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6396" y="260648"/>
            <a:ext cx="7531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Традиции и приметы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617784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21600" cy="33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4170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6541</TotalTime>
  <Words>24</Words>
  <Application>Microsoft Office PowerPoint</Application>
  <PresentationFormat>Экран (4:3)</PresentationFormat>
  <Paragraphs>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i</cp:lastModifiedBy>
  <cp:revision>22</cp:revision>
  <dcterms:created xsi:type="dcterms:W3CDTF">2019-10-10T05:43:54Z</dcterms:created>
  <dcterms:modified xsi:type="dcterms:W3CDTF">2023-12-11T10:58:20Z</dcterms:modified>
</cp:coreProperties>
</file>