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9" r:id="rId4"/>
    <p:sldId id="261" r:id="rId5"/>
    <p:sldId id="260" r:id="rId6"/>
    <p:sldId id="259" r:id="rId7"/>
    <p:sldId id="258" r:id="rId8"/>
    <p:sldId id="265" r:id="rId9"/>
    <p:sldId id="266" r:id="rId10"/>
    <p:sldId id="264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660"/>
  </p:normalViewPr>
  <p:slideViewPr>
    <p:cSldViewPr>
      <p:cViewPr varScale="1">
        <p:scale>
          <a:sx n="69" d="100"/>
          <a:sy n="69" d="100"/>
        </p:scale>
        <p:origin x="13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57F3-1B61-4862-9002-A014E6A154AF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84EE-C207-4DFD-B2D2-56F1A894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57F3-1B61-4862-9002-A014E6A154AF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84EE-C207-4DFD-B2D2-56F1A894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5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57F3-1B61-4862-9002-A014E6A154AF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84EE-C207-4DFD-B2D2-56F1A894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6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57F3-1B61-4862-9002-A014E6A154AF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84EE-C207-4DFD-B2D2-56F1A894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5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57F3-1B61-4862-9002-A014E6A154AF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84EE-C207-4DFD-B2D2-56F1A894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9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57F3-1B61-4862-9002-A014E6A154AF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84EE-C207-4DFD-B2D2-56F1A894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0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57F3-1B61-4862-9002-A014E6A154AF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84EE-C207-4DFD-B2D2-56F1A894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9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57F3-1B61-4862-9002-A014E6A154AF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84EE-C207-4DFD-B2D2-56F1A894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9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57F3-1B61-4862-9002-A014E6A154AF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84EE-C207-4DFD-B2D2-56F1A894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2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57F3-1B61-4862-9002-A014E6A154AF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84EE-C207-4DFD-B2D2-56F1A894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9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57F3-1B61-4862-9002-A014E6A154AF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84EE-C207-4DFD-B2D2-56F1A894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8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57F3-1B61-4862-9002-A014E6A154AF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784EE-C207-4DFD-B2D2-56F1A894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672" y="0"/>
            <a:ext cx="916002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9575" y="5692910"/>
            <a:ext cx="4104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Подготовила:</a:t>
            </a:r>
            <a:r>
              <a:rPr lang="ru-RU" sz="1200" b="1" kern="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200" b="1" kern="0" cap="all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Дурягина</a:t>
            </a:r>
            <a:r>
              <a:rPr lang="ru-RU" sz="1200" b="1" kern="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Т.А.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9853" y="656557"/>
            <a:ext cx="6359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образовательное учреждение</a:t>
            </a:r>
            <a:endParaRPr lang="ru-RU" sz="110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дополнительного образования</a:t>
            </a:r>
            <a:endParaRPr lang="ru-RU" sz="110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«Алтайский районный детско-юношеский центр»</a:t>
            </a:r>
            <a:endParaRPr lang="ru-RU" sz="110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642523"/>
            <a:ext cx="5521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Степ-аэробика как средство физического развития дошкольников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/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853" y="2421907"/>
            <a:ext cx="6048672" cy="312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4452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672" y="0"/>
            <a:ext cx="916002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3514700"/>
            <a:ext cx="295232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55577" y="1110024"/>
            <a:ext cx="77048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</a:t>
            </a:r>
            <a:r>
              <a:rPr lang="ru-RU" sz="2800" b="1" dirty="0">
                <a:solidFill>
                  <a:srgbClr val="FF0000"/>
                </a:solidFill>
                <a:ea typeface="+mj-ea"/>
                <a:cs typeface="+mj-cs"/>
              </a:rPr>
              <a:t>А</a:t>
            </a:r>
            <a:r>
              <a:rPr lang="ru-RU" sz="2400" b="1" dirty="0">
                <a:solidFill>
                  <a:srgbClr val="FF0000"/>
                </a:solidFill>
                <a:latin typeface="Constantia"/>
                <a:ea typeface="+mj-ea"/>
                <a:cs typeface="+mj-cs"/>
              </a:rPr>
              <a:t>трибуты, используемые на степ-аэробике.</a:t>
            </a:r>
            <a:br>
              <a:rPr lang="ru-RU" sz="2400" b="1" dirty="0">
                <a:solidFill>
                  <a:srgbClr val="04617B"/>
                </a:solidFill>
                <a:latin typeface="Constantia"/>
                <a:ea typeface="+mj-ea"/>
                <a:cs typeface="+mj-cs"/>
              </a:rPr>
            </a:br>
            <a:br>
              <a:rPr lang="ru-RU" sz="2400" dirty="0">
                <a:solidFill>
                  <a:srgbClr val="04617B"/>
                </a:solidFill>
                <a:latin typeface="Constantia"/>
                <a:ea typeface="+mj-ea"/>
                <a:cs typeface="+mj-cs"/>
              </a:rPr>
            </a:br>
            <a:r>
              <a:rPr lang="ru-RU" sz="2400" dirty="0">
                <a:latin typeface="Constantia"/>
                <a:ea typeface="+mj-ea"/>
                <a:cs typeface="+mj-cs"/>
              </a:rPr>
              <a:t>На занятиях степ-аэробики для упражнений, а так же для поддержания интереса у детей, можно использовать различные дополнительные атрибуты:</a:t>
            </a:r>
            <a:br>
              <a:rPr lang="ru-RU" sz="2400" dirty="0">
                <a:latin typeface="Constantia"/>
                <a:ea typeface="+mj-ea"/>
                <a:cs typeface="+mj-cs"/>
              </a:rPr>
            </a:br>
            <a:r>
              <a:rPr lang="ru-RU" sz="2400" dirty="0">
                <a:latin typeface="Constantia"/>
                <a:ea typeface="+mj-ea"/>
                <a:cs typeface="+mj-cs"/>
              </a:rPr>
              <a:t>-гантели</a:t>
            </a:r>
            <a:br>
              <a:rPr lang="ru-RU" sz="2400" dirty="0">
                <a:latin typeface="Constantia"/>
                <a:ea typeface="+mj-ea"/>
                <a:cs typeface="+mj-cs"/>
              </a:rPr>
            </a:br>
            <a:r>
              <a:rPr lang="ru-RU" sz="2400" dirty="0">
                <a:latin typeface="Constantia"/>
                <a:ea typeface="+mj-ea"/>
                <a:cs typeface="+mj-cs"/>
              </a:rPr>
              <a:t>-султанчики, ленточки</a:t>
            </a:r>
            <a:br>
              <a:rPr lang="ru-RU" sz="2400" dirty="0">
                <a:latin typeface="Constantia"/>
                <a:ea typeface="+mj-ea"/>
                <a:cs typeface="+mj-cs"/>
              </a:rPr>
            </a:br>
            <a:r>
              <a:rPr lang="ru-RU" sz="2400" dirty="0">
                <a:latin typeface="Constantia"/>
                <a:ea typeface="+mj-ea"/>
                <a:cs typeface="+mj-cs"/>
              </a:rPr>
              <a:t>-мячи</a:t>
            </a:r>
            <a:br>
              <a:rPr lang="ru-RU" sz="2400" dirty="0">
                <a:latin typeface="Constantia"/>
                <a:ea typeface="+mj-ea"/>
                <a:cs typeface="+mj-cs"/>
              </a:rPr>
            </a:br>
            <a:r>
              <a:rPr lang="ru-RU" sz="2400" dirty="0">
                <a:latin typeface="Constantia"/>
                <a:ea typeface="+mj-ea"/>
                <a:cs typeface="+mj-cs"/>
              </a:rPr>
              <a:t>-гимнастические палки</a:t>
            </a:r>
            <a:br>
              <a:rPr lang="ru-RU" sz="2400" dirty="0">
                <a:latin typeface="Constantia"/>
                <a:ea typeface="+mj-ea"/>
                <a:cs typeface="+mj-cs"/>
              </a:rPr>
            </a:br>
            <a:r>
              <a:rPr lang="ru-RU" sz="2400" dirty="0">
                <a:latin typeface="Constantia"/>
                <a:ea typeface="+mj-ea"/>
                <a:cs typeface="+mj-cs"/>
              </a:rPr>
              <a:t>-обручи</a:t>
            </a:r>
            <a:r>
              <a:rPr lang="ru-RU" dirty="0"/>
              <a:t>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8" y="4559699"/>
            <a:ext cx="2934393" cy="19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6590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147"/>
            <a:ext cx="916002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2193" y="3911596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193" y="90582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817403"/>
            <a:ext cx="2697033" cy="5277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7828" y="1537652"/>
            <a:ext cx="4949767" cy="206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Степ-аэробика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эффективное средство физического развития дошкольников, которое позволяет комплексно развивать двигательные качества и укреплять организм.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4" y="3914645"/>
            <a:ext cx="4602088" cy="26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4799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6305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805335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732" y="1556792"/>
            <a:ext cx="5644530" cy="3658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916063"/>
            <a:ext cx="805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</a:t>
            </a:r>
            <a:r>
              <a:rPr lang="ru-RU" sz="2400" dirty="0">
                <a:latin typeface="Constantia"/>
                <a:ea typeface="+mj-ea"/>
                <a:cs typeface="+mj-cs"/>
              </a:rPr>
              <a:t>Степ-аэробика-залог здоровья и хорошего настроения!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815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672" y="0"/>
            <a:ext cx="916002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742658"/>
            <a:ext cx="3953470" cy="278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771" y="476672"/>
            <a:ext cx="3970784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Степ-аэробика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занятие со специальной степ-платформой. Степ-платформа  – это небольшая ступенька, приподнятая платформа, название которой произошло от английского слова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шаг. В последнее время она популярна не только среди взрослых. Занятия на степах очень нравятся детям.  Обычное занятие под веселую музыку с использованием степ-платформ становится веселым, зажигательным и  по-настоящему бодрящим. В чем же секрет такого эффекта?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765" y="3429000"/>
            <a:ext cx="3146301" cy="29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7157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878" y="-26447"/>
            <a:ext cx="916002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4618856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600" b="1" dirty="0">
              <a:solidFill>
                <a:srgbClr val="333333"/>
              </a:solidFill>
              <a:latin typeface="YS Text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Степ-аэробика (от английского «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«шаг») возникла в 1989 году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благодаря американке 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Джин Миллер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профессиональному инструктору по фитнесу. </a:t>
            </a:r>
          </a:p>
          <a:p>
            <a:pPr marL="0" indent="0">
              <a:buNone/>
            </a:pP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возникла для реабилитации после травмы колена: Миллер заметила, что подъёмы на небольшую возвышенность помогают укрепить мышцы и улучшить подвижность сустава. Для тренировок она использовала ступеньки крыльца своего дома, но занятия оказались скучными. Чтобы разнообразить их, Миллер придумала различные варианты восхождения на ступеньку и стала выполнять их под музыку.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7" y="717286"/>
            <a:ext cx="3744416" cy="53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8808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672" y="0"/>
            <a:ext cx="916002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908720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Степ-аэробикой можно заниматься в различных вариантах: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форме полных занятий оздоровительно-тренирующего характера с детьми старшего дошкольного возраста, продолжительностью 20-30 минут;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часть занятия (продолжительностью от 10 до 15 минут);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форме утренней гимнастики, что усиливает ее оздоровительный и эмоциональный эффект;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показательных выступлениях детей на праздниках;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степ-развлечение;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индивидуальная работа.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обучения детей степ – аэробики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степ -аэробики обусловлено формированием двигательных навыков и проходит на протяжении определенного периода времени. В моей практике я выделяю три этапа обучения: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Этап ознакомления основных движений степ – аэробики;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Этап разучивания основных движений;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Этап совершенствования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300827157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672" y="0"/>
            <a:ext cx="916002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5846"/>
            <a:ext cx="813690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степ -аэробики</a:t>
            </a:r>
          </a:p>
          <a:p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ребенка, формирование средствами музыки и ритмических движений разнообразных умений, способностей, качеств личности.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физического и психического здоровья дошкольников и их социальная адаптация;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двигательного опыта;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выработка осанки;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и совершенствования всех видов движений, умения выполнять их легко, выразительно, артистично и в соответствии с музыкой;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освоение разнообразного музыкально-ритмического материала.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460" y="4336941"/>
            <a:ext cx="3744416" cy="1994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861047"/>
            <a:ext cx="1951682" cy="24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7157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672" y="0"/>
            <a:ext cx="916002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36934"/>
            <a:ext cx="8208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шаги в центр степ-платформы;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на степ-платформу всю подошву ступни при подъёме, а, спускаясь, ставить ногу с носка на пятку, прежде чем сделать следующий шаг;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Опускаясь со степ-платформы, оставаться стоять достаточно близко к ней. Не отступать от степ-платформы больше, чем на длину ступни;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начинать обучение детей работе рук, пока они не овладеют в совершенстве, движениями ног.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занятий степ-аэробикой следует постоянно напоминать детям об осанке и правильном дыхании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Единственная обувь, в которой можно заниматься на степ платформах – это кроссовки с хорошей амортизацией подошвы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4341336"/>
            <a:ext cx="3907036" cy="2048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546" y="4388789"/>
            <a:ext cx="2934393" cy="19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7157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057" y="-243408"/>
            <a:ext cx="916002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504" y="0"/>
            <a:ext cx="8136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и всем знакомые подвижные игры так же можно разнообразить, используя степы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«Воробышки и автомобиль».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располагаются на степах («в гнездышках»). Под веселую музыку воробышки разлетаются по залу. По сигналу «Автомобиль! » бегут и забираются каждый на свою платформу.</a:t>
            </a: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«Бездомный заяц».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«зайца» свой домик (степ, бездомный заяц стоит на полу. Под ритмичную музыку дети спрыгивают со степа и прыжками врассыпную передвигаются по залу. По окончании музыки «зайцы» стараются занять себе дом (степ). Оставшийся без домика (степа) ребенок, становится водящим.</a:t>
            </a: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«Великаны и гномы».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колонне по одному вокруг степов. На сигнал педагога «Великаны» дети встают на степ-платформу и поднимаются на носки. На  степ-платформу и поднимаются на носки. На сигнал «Гномы» садятся на степ.</a:t>
            </a: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064" y="4365104"/>
            <a:ext cx="3096344" cy="1728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04" y="4322803"/>
            <a:ext cx="3024336" cy="1770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176" y="4545266"/>
            <a:ext cx="2151888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7157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672" y="0"/>
            <a:ext cx="916002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4541" y="548680"/>
            <a:ext cx="8229600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степ платформ на занятиях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2" y="1282452"/>
            <a:ext cx="295232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1282452"/>
            <a:ext cx="4032447" cy="21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3" y="3861048"/>
            <a:ext cx="295232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9" y="3861048"/>
            <a:ext cx="4176464" cy="229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16590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672" y="0"/>
            <a:ext cx="916002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863930"/>
            <a:ext cx="7560840" cy="51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6590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717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Constantia</vt:lpstr>
      <vt:lpstr>Courier New</vt:lpstr>
      <vt:lpstr>Times New Roman</vt:lpstr>
      <vt:lpstr>Wingdings</vt:lpstr>
      <vt:lpstr>YS Text</vt:lpstr>
      <vt:lpstr>Тема Office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Расположение степ платформ на занятиях.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i</cp:lastModifiedBy>
  <cp:revision>32</cp:revision>
  <dcterms:created xsi:type="dcterms:W3CDTF">2021-10-12T10:57:25Z</dcterms:created>
  <dcterms:modified xsi:type="dcterms:W3CDTF">2025-09-09T13:20:07Z</dcterms:modified>
</cp:coreProperties>
</file>